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53" r:id="rId5"/>
  </p:sldMasterIdLst>
  <p:notesMasterIdLst>
    <p:notesMasterId r:id="rId55"/>
  </p:notesMasterIdLst>
  <p:handoutMasterIdLst>
    <p:handoutMasterId r:id="rId56"/>
  </p:handoutMasterIdLst>
  <p:sldIdLst>
    <p:sldId id="366" r:id="rId6"/>
    <p:sldId id="355" r:id="rId7"/>
    <p:sldId id="375" r:id="rId8"/>
    <p:sldId id="437" r:id="rId9"/>
    <p:sldId id="420" r:id="rId10"/>
    <p:sldId id="421" r:id="rId11"/>
    <p:sldId id="424" r:id="rId12"/>
    <p:sldId id="438" r:id="rId13"/>
    <p:sldId id="446" r:id="rId14"/>
    <p:sldId id="442" r:id="rId15"/>
    <p:sldId id="436" r:id="rId16"/>
    <p:sldId id="439" r:id="rId17"/>
    <p:sldId id="444" r:id="rId18"/>
    <p:sldId id="445" r:id="rId19"/>
    <p:sldId id="443" r:id="rId20"/>
    <p:sldId id="423" r:id="rId21"/>
    <p:sldId id="425" r:id="rId22"/>
    <p:sldId id="426" r:id="rId23"/>
    <p:sldId id="427" r:id="rId24"/>
    <p:sldId id="447" r:id="rId25"/>
    <p:sldId id="448" r:id="rId26"/>
    <p:sldId id="428" r:id="rId27"/>
    <p:sldId id="441" r:id="rId28"/>
    <p:sldId id="449" r:id="rId29"/>
    <p:sldId id="450" r:id="rId30"/>
    <p:sldId id="451" r:id="rId31"/>
    <p:sldId id="452" r:id="rId32"/>
    <p:sldId id="453" r:id="rId33"/>
    <p:sldId id="454" r:id="rId34"/>
    <p:sldId id="456" r:id="rId35"/>
    <p:sldId id="455" r:id="rId36"/>
    <p:sldId id="457" r:id="rId37"/>
    <p:sldId id="429" r:id="rId38"/>
    <p:sldId id="430" r:id="rId39"/>
    <p:sldId id="459" r:id="rId40"/>
    <p:sldId id="431" r:id="rId41"/>
    <p:sldId id="458" r:id="rId42"/>
    <p:sldId id="460" r:id="rId43"/>
    <p:sldId id="432" r:id="rId44"/>
    <p:sldId id="435" r:id="rId45"/>
    <p:sldId id="434" r:id="rId46"/>
    <p:sldId id="461" r:id="rId47"/>
    <p:sldId id="462" r:id="rId48"/>
    <p:sldId id="463" r:id="rId49"/>
    <p:sldId id="464" r:id="rId50"/>
    <p:sldId id="465" r:id="rId51"/>
    <p:sldId id="466" r:id="rId52"/>
    <p:sldId id="364" r:id="rId53"/>
    <p:sldId id="362"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AF6"/>
    <a:srgbClr val="8E96F8"/>
    <a:srgbClr val="979DF7"/>
    <a:srgbClr val="949AF8"/>
    <a:srgbClr val="939CF9"/>
    <a:srgbClr val="838EF7"/>
    <a:srgbClr val="4E4D4D"/>
    <a:srgbClr val="69B42E"/>
    <a:srgbClr val="1D71B8"/>
    <a:srgbClr val="903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7B5A8-7B81-4A71-B3BA-73DE05CAC17E}" v="7144" dt="2023-02-28T14:22:28.949"/>
    <p1510:client id="{AFAB030A-C10C-445D-8EE6-A3BEADE98D54}" v="145" dt="2023-02-28T15:58:38.352"/>
    <p1510:client id="{CDC6B153-BD75-4D92-947A-52496449A0E0}" v="1264" dt="2023-02-27T21:47:54.708"/>
    <p1510:client id="{D9A05977-AD1C-40E9-8436-AFDD5A1D4A64}" v="1781" dt="2023-02-28T15:22:27.327"/>
  </p1510:revLst>
</p1510:revInfo>
</file>

<file path=ppt/tableStyles.xml><?xml version="1.0" encoding="utf-8"?>
<a:tblStyleLst xmlns:a="http://schemas.openxmlformats.org/drawingml/2006/main" def="{5C22544A-7EE6-4342-B048-85BDC9FD1C3A}">
  <a:tblStyle styleId="{284E427A-3D55-4303-BF80-6455036E1DE7}" styleName="Estilo com Tema 1 - Destaqu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gelia Daratsanou" userId="S::edar@stratigon.gr::b5dc30a0-5f39-44cd-b143-16ac867b93ae" providerId="AD" clId="Web-{2137B5A8-7B81-4A71-B3BA-73DE05CAC17E}"/>
    <pc:docChg chg="addSld delSld modSld sldOrd addMainMaster modMainMaster">
      <pc:chgData name="Evangelia Daratsanou" userId="S::edar@stratigon.gr::b5dc30a0-5f39-44cd-b143-16ac867b93ae" providerId="AD" clId="Web-{2137B5A8-7B81-4A71-B3BA-73DE05CAC17E}" dt="2023-02-28T14:22:28.949" v="3867"/>
      <pc:docMkLst>
        <pc:docMk/>
      </pc:docMkLst>
      <pc:sldChg chg="modSp">
        <pc:chgData name="Evangelia Daratsanou" userId="S::edar@stratigon.gr::b5dc30a0-5f39-44cd-b143-16ac867b93ae" providerId="AD" clId="Web-{2137B5A8-7B81-4A71-B3BA-73DE05CAC17E}" dt="2023-02-28T10:10:49.307" v="404" actId="20577"/>
        <pc:sldMkLst>
          <pc:docMk/>
          <pc:sldMk cId="3582954958" sldId="423"/>
        </pc:sldMkLst>
        <pc:spChg chg="mod">
          <ac:chgData name="Evangelia Daratsanou" userId="S::edar@stratigon.gr::b5dc30a0-5f39-44cd-b143-16ac867b93ae" providerId="AD" clId="Web-{2137B5A8-7B81-4A71-B3BA-73DE05CAC17E}" dt="2023-02-28T10:10:49.307" v="404" actId="20577"/>
          <ac:spMkLst>
            <pc:docMk/>
            <pc:sldMk cId="3582954958" sldId="423"/>
            <ac:spMk id="2" creationId="{87786614-E6F4-D752-3CDC-A0298F8AD5D3}"/>
          </ac:spMkLst>
        </pc:spChg>
      </pc:sldChg>
      <pc:sldChg chg="modSp">
        <pc:chgData name="Evangelia Daratsanou" userId="S::edar@stratigon.gr::b5dc30a0-5f39-44cd-b143-16ac867b93ae" providerId="AD" clId="Web-{2137B5A8-7B81-4A71-B3BA-73DE05CAC17E}" dt="2023-02-28T10:42:39.932" v="744" actId="20577"/>
        <pc:sldMkLst>
          <pc:docMk/>
          <pc:sldMk cId="3274784944" sldId="425"/>
        </pc:sldMkLst>
        <pc:spChg chg="mod">
          <ac:chgData name="Evangelia Daratsanou" userId="S::edar@stratigon.gr::b5dc30a0-5f39-44cd-b143-16ac867b93ae" providerId="AD" clId="Web-{2137B5A8-7B81-4A71-B3BA-73DE05CAC17E}" dt="2023-02-28T10:42:39.932" v="744" actId="20577"/>
          <ac:spMkLst>
            <pc:docMk/>
            <pc:sldMk cId="3274784944" sldId="425"/>
            <ac:spMk id="2" creationId="{87786614-E6F4-D752-3CDC-A0298F8AD5D3}"/>
          </ac:spMkLst>
        </pc:spChg>
      </pc:sldChg>
      <pc:sldChg chg="addSp modSp">
        <pc:chgData name="Evangelia Daratsanou" userId="S::edar@stratigon.gr::b5dc30a0-5f39-44cd-b143-16ac867b93ae" providerId="AD" clId="Web-{2137B5A8-7B81-4A71-B3BA-73DE05CAC17E}" dt="2023-02-28T10:32:40.636" v="683" actId="14100"/>
        <pc:sldMkLst>
          <pc:docMk/>
          <pc:sldMk cId="3931103165" sldId="426"/>
        </pc:sldMkLst>
        <pc:picChg chg="add mod">
          <ac:chgData name="Evangelia Daratsanou" userId="S::edar@stratigon.gr::b5dc30a0-5f39-44cd-b143-16ac867b93ae" providerId="AD" clId="Web-{2137B5A8-7B81-4A71-B3BA-73DE05CAC17E}" dt="2023-02-28T10:32:40.636" v="683" actId="14100"/>
          <ac:picMkLst>
            <pc:docMk/>
            <pc:sldMk cId="3931103165" sldId="426"/>
            <ac:picMk id="3" creationId="{9A772D5F-CF80-1CB5-BAA3-A48B33A1D91B}"/>
          </ac:picMkLst>
        </pc:picChg>
      </pc:sldChg>
      <pc:sldChg chg="modSp">
        <pc:chgData name="Evangelia Daratsanou" userId="S::edar@stratigon.gr::b5dc30a0-5f39-44cd-b143-16ac867b93ae" providerId="AD" clId="Web-{2137B5A8-7B81-4A71-B3BA-73DE05CAC17E}" dt="2023-02-28T11:48:42.573" v="1096" actId="20577"/>
        <pc:sldMkLst>
          <pc:docMk/>
          <pc:sldMk cId="1237848002" sldId="427"/>
        </pc:sldMkLst>
        <pc:spChg chg="mod">
          <ac:chgData name="Evangelia Daratsanou" userId="S::edar@stratigon.gr::b5dc30a0-5f39-44cd-b143-16ac867b93ae" providerId="AD" clId="Web-{2137B5A8-7B81-4A71-B3BA-73DE05CAC17E}" dt="2023-02-28T11:48:42.573" v="1096" actId="20577"/>
          <ac:spMkLst>
            <pc:docMk/>
            <pc:sldMk cId="1237848002" sldId="427"/>
            <ac:spMk id="2" creationId="{87786614-E6F4-D752-3CDC-A0298F8AD5D3}"/>
          </ac:spMkLst>
        </pc:spChg>
      </pc:sldChg>
      <pc:sldChg chg="modSp">
        <pc:chgData name="Evangelia Daratsanou" userId="S::edar@stratigon.gr::b5dc30a0-5f39-44cd-b143-16ac867b93ae" providerId="AD" clId="Web-{2137B5A8-7B81-4A71-B3BA-73DE05CAC17E}" dt="2023-02-28T12:10:37.568" v="1325" actId="20577"/>
        <pc:sldMkLst>
          <pc:docMk/>
          <pc:sldMk cId="2269802509" sldId="428"/>
        </pc:sldMkLst>
        <pc:spChg chg="mod">
          <ac:chgData name="Evangelia Daratsanou" userId="S::edar@stratigon.gr::b5dc30a0-5f39-44cd-b143-16ac867b93ae" providerId="AD" clId="Web-{2137B5A8-7B81-4A71-B3BA-73DE05CAC17E}" dt="2023-02-28T12:10:37.568" v="1325" actId="20577"/>
          <ac:spMkLst>
            <pc:docMk/>
            <pc:sldMk cId="2269802509" sldId="428"/>
            <ac:spMk id="7" creationId="{AAABBE8A-4A04-E66D-8596-972454AE85AE}"/>
          </ac:spMkLst>
        </pc:spChg>
      </pc:sldChg>
      <pc:sldChg chg="modSp ord">
        <pc:chgData name="Evangelia Daratsanou" userId="S::edar@stratigon.gr::b5dc30a0-5f39-44cd-b143-16ac867b93ae" providerId="AD" clId="Web-{2137B5A8-7B81-4A71-B3BA-73DE05CAC17E}" dt="2023-02-28T14:05:57.133" v="3586" actId="20577"/>
        <pc:sldMkLst>
          <pc:docMk/>
          <pc:sldMk cId="4165953851" sldId="429"/>
        </pc:sldMkLst>
        <pc:spChg chg="mod">
          <ac:chgData name="Evangelia Daratsanou" userId="S::edar@stratigon.gr::b5dc30a0-5f39-44cd-b143-16ac867b93ae" providerId="AD" clId="Web-{2137B5A8-7B81-4A71-B3BA-73DE05CAC17E}" dt="2023-02-28T14:05:57.133" v="3586" actId="20577"/>
          <ac:spMkLst>
            <pc:docMk/>
            <pc:sldMk cId="4165953851" sldId="429"/>
            <ac:spMk id="2" creationId="{87786614-E6F4-D752-3CDC-A0298F8AD5D3}"/>
          </ac:spMkLst>
        </pc:spChg>
        <pc:spChg chg="mod">
          <ac:chgData name="Evangelia Daratsanou" userId="S::edar@stratigon.gr::b5dc30a0-5f39-44cd-b143-16ac867b93ae" providerId="AD" clId="Web-{2137B5A8-7B81-4A71-B3BA-73DE05CAC17E}" dt="2023-02-28T11:45:58.254" v="1045" actId="20577"/>
          <ac:spMkLst>
            <pc:docMk/>
            <pc:sldMk cId="4165953851" sldId="429"/>
            <ac:spMk id="7" creationId="{AAABBE8A-4A04-E66D-8596-972454AE85AE}"/>
          </ac:spMkLst>
        </pc:spChg>
      </pc:sldChg>
      <pc:sldChg chg="modSp">
        <pc:chgData name="Evangelia Daratsanou" userId="S::edar@stratigon.gr::b5dc30a0-5f39-44cd-b143-16ac867b93ae" providerId="AD" clId="Web-{2137B5A8-7B81-4A71-B3BA-73DE05CAC17E}" dt="2023-02-28T14:16:34.249" v="3754" actId="20577"/>
        <pc:sldMkLst>
          <pc:docMk/>
          <pc:sldMk cId="461821574" sldId="430"/>
        </pc:sldMkLst>
        <pc:spChg chg="mod">
          <ac:chgData name="Evangelia Daratsanou" userId="S::edar@stratigon.gr::b5dc30a0-5f39-44cd-b143-16ac867b93ae" providerId="AD" clId="Web-{2137B5A8-7B81-4A71-B3BA-73DE05CAC17E}" dt="2023-02-28T14:16:34.249" v="3754" actId="20577"/>
          <ac:spMkLst>
            <pc:docMk/>
            <pc:sldMk cId="461821574" sldId="430"/>
            <ac:spMk id="2" creationId="{87786614-E6F4-D752-3CDC-A0298F8AD5D3}"/>
          </ac:spMkLst>
        </pc:spChg>
      </pc:sldChg>
      <pc:sldChg chg="addSp delSp modSp">
        <pc:chgData name="Evangelia Daratsanou" userId="S::edar@stratigon.gr::b5dc30a0-5f39-44cd-b143-16ac867b93ae" providerId="AD" clId="Web-{2137B5A8-7B81-4A71-B3BA-73DE05CAC17E}" dt="2023-02-28T14:17:41.877" v="3786"/>
        <pc:sldMkLst>
          <pc:docMk/>
          <pc:sldMk cId="3593278155" sldId="431"/>
        </pc:sldMkLst>
        <pc:spChg chg="mod">
          <ac:chgData name="Evangelia Daratsanou" userId="S::edar@stratigon.gr::b5dc30a0-5f39-44cd-b143-16ac867b93ae" providerId="AD" clId="Web-{2137B5A8-7B81-4A71-B3BA-73DE05CAC17E}" dt="2023-02-28T14:17:39.673" v="3784" actId="20577"/>
          <ac:spMkLst>
            <pc:docMk/>
            <pc:sldMk cId="3593278155" sldId="431"/>
            <ac:spMk id="2" creationId="{87786614-E6F4-D752-3CDC-A0298F8AD5D3}"/>
          </ac:spMkLst>
        </pc:spChg>
        <pc:spChg chg="add del">
          <ac:chgData name="Evangelia Daratsanou" userId="S::edar@stratigon.gr::b5dc30a0-5f39-44cd-b143-16ac867b93ae" providerId="AD" clId="Web-{2137B5A8-7B81-4A71-B3BA-73DE05CAC17E}" dt="2023-02-28T14:17:41.877" v="3786"/>
          <ac:spMkLst>
            <pc:docMk/>
            <pc:sldMk cId="3593278155" sldId="431"/>
            <ac:spMk id="3" creationId="{A7AB79A5-A012-C87A-DD78-A657D32AF79C}"/>
          </ac:spMkLst>
        </pc:spChg>
      </pc:sldChg>
      <pc:sldChg chg="modSp">
        <pc:chgData name="Evangelia Daratsanou" userId="S::edar@stratigon.gr::b5dc30a0-5f39-44cd-b143-16ac867b93ae" providerId="AD" clId="Web-{2137B5A8-7B81-4A71-B3BA-73DE05CAC17E}" dt="2023-02-28T14:22:14.058" v="3866" actId="20577"/>
        <pc:sldMkLst>
          <pc:docMk/>
          <pc:sldMk cId="4045082321" sldId="432"/>
        </pc:sldMkLst>
        <pc:spChg chg="mod">
          <ac:chgData name="Evangelia Daratsanou" userId="S::edar@stratigon.gr::b5dc30a0-5f39-44cd-b143-16ac867b93ae" providerId="AD" clId="Web-{2137B5A8-7B81-4A71-B3BA-73DE05CAC17E}" dt="2023-02-28T14:22:14.058" v="3866" actId="20577"/>
          <ac:spMkLst>
            <pc:docMk/>
            <pc:sldMk cId="4045082321" sldId="432"/>
            <ac:spMk id="2" creationId="{87786614-E6F4-D752-3CDC-A0298F8AD5D3}"/>
          </ac:spMkLst>
        </pc:spChg>
      </pc:sldChg>
      <pc:sldChg chg="modSp">
        <pc:chgData name="Evangelia Daratsanou" userId="S::edar@stratigon.gr::b5dc30a0-5f39-44cd-b143-16ac867b93ae" providerId="AD" clId="Web-{2137B5A8-7B81-4A71-B3BA-73DE05CAC17E}" dt="2023-02-28T09:37:37.509" v="105" actId="20577"/>
        <pc:sldMkLst>
          <pc:docMk/>
          <pc:sldMk cId="2132496720" sldId="438"/>
        </pc:sldMkLst>
        <pc:spChg chg="mod">
          <ac:chgData name="Evangelia Daratsanou" userId="S::edar@stratigon.gr::b5dc30a0-5f39-44cd-b143-16ac867b93ae" providerId="AD" clId="Web-{2137B5A8-7B81-4A71-B3BA-73DE05CAC17E}" dt="2023-02-28T09:37:37.509" v="105" actId="20577"/>
          <ac:spMkLst>
            <pc:docMk/>
            <pc:sldMk cId="2132496720" sldId="438"/>
            <ac:spMk id="2" creationId="{87786614-E6F4-D752-3CDC-A0298F8AD5D3}"/>
          </ac:spMkLst>
        </pc:spChg>
      </pc:sldChg>
      <pc:sldChg chg="ord">
        <pc:chgData name="Evangelia Daratsanou" userId="S::edar@stratigon.gr::b5dc30a0-5f39-44cd-b143-16ac867b93ae" providerId="AD" clId="Web-{2137B5A8-7B81-4A71-B3BA-73DE05CAC17E}" dt="2023-02-28T09:45:24.551" v="220"/>
        <pc:sldMkLst>
          <pc:docMk/>
          <pc:sldMk cId="1173939639" sldId="439"/>
        </pc:sldMkLst>
      </pc:sldChg>
      <pc:sldChg chg="modSp add del ord replId">
        <pc:chgData name="Evangelia Daratsanou" userId="S::edar@stratigon.gr::b5dc30a0-5f39-44cd-b143-16ac867b93ae" providerId="AD" clId="Web-{2137B5A8-7B81-4A71-B3BA-73DE05CAC17E}" dt="2023-02-28T10:10:51.620" v="405"/>
        <pc:sldMkLst>
          <pc:docMk/>
          <pc:sldMk cId="4187267875" sldId="440"/>
        </pc:sldMkLst>
        <pc:spChg chg="mod">
          <ac:chgData name="Evangelia Daratsanou" userId="S::edar@stratigon.gr::b5dc30a0-5f39-44cd-b143-16ac867b93ae" providerId="AD" clId="Web-{2137B5A8-7B81-4A71-B3BA-73DE05CAC17E}" dt="2023-02-28T08:52:35.490" v="3" actId="20577"/>
          <ac:spMkLst>
            <pc:docMk/>
            <pc:sldMk cId="4187267875" sldId="440"/>
            <ac:spMk id="2" creationId="{87786614-E6F4-D752-3CDC-A0298F8AD5D3}"/>
          </ac:spMkLst>
        </pc:spChg>
      </pc:sldChg>
      <pc:sldChg chg="add">
        <pc:chgData name="Evangelia Daratsanou" userId="S::edar@stratigon.gr::b5dc30a0-5f39-44cd-b143-16ac867b93ae" providerId="AD" clId="Web-{2137B5A8-7B81-4A71-B3BA-73DE05CAC17E}" dt="2023-02-28T08:57:35.622" v="4"/>
        <pc:sldMkLst>
          <pc:docMk/>
          <pc:sldMk cId="623177371" sldId="441"/>
        </pc:sldMkLst>
      </pc:sldChg>
      <pc:sldChg chg="add replId">
        <pc:chgData name="Evangelia Daratsanou" userId="S::edar@stratigon.gr::b5dc30a0-5f39-44cd-b143-16ac867b93ae" providerId="AD" clId="Web-{2137B5A8-7B81-4A71-B3BA-73DE05CAC17E}" dt="2023-02-28T09:05:31.727" v="6"/>
        <pc:sldMkLst>
          <pc:docMk/>
          <pc:sldMk cId="4270811503" sldId="442"/>
        </pc:sldMkLst>
      </pc:sldChg>
      <pc:sldChg chg="addSp delSp modSp add ord replId">
        <pc:chgData name="Evangelia Daratsanou" userId="S::edar@stratigon.gr::b5dc30a0-5f39-44cd-b143-16ac867b93ae" providerId="AD" clId="Web-{2137B5A8-7B81-4A71-B3BA-73DE05CAC17E}" dt="2023-02-28T09:36:17.850" v="92" actId="14100"/>
        <pc:sldMkLst>
          <pc:docMk/>
          <pc:sldMk cId="1446419994" sldId="443"/>
        </pc:sldMkLst>
        <pc:spChg chg="del mod">
          <ac:chgData name="Evangelia Daratsanou" userId="S::edar@stratigon.gr::b5dc30a0-5f39-44cd-b143-16ac867b93ae" providerId="AD" clId="Web-{2137B5A8-7B81-4A71-B3BA-73DE05CAC17E}" dt="2023-02-28T09:15:06.601" v="38"/>
          <ac:spMkLst>
            <pc:docMk/>
            <pc:sldMk cId="1446419994" sldId="443"/>
            <ac:spMk id="2" creationId="{87786614-E6F4-D752-3CDC-A0298F8AD5D3}"/>
          </ac:spMkLst>
        </pc:spChg>
        <pc:spChg chg="ord">
          <ac:chgData name="Evangelia Daratsanou" userId="S::edar@stratigon.gr::b5dc30a0-5f39-44cd-b143-16ac867b93ae" providerId="AD" clId="Web-{2137B5A8-7B81-4A71-B3BA-73DE05CAC17E}" dt="2023-02-28T09:29:22.825" v="42"/>
          <ac:spMkLst>
            <pc:docMk/>
            <pc:sldMk cId="1446419994" sldId="443"/>
            <ac:spMk id="7" creationId="{AAABBE8A-4A04-E66D-8596-972454AE85AE}"/>
          </ac:spMkLst>
        </pc:spChg>
        <pc:picChg chg="del">
          <ac:chgData name="Evangelia Daratsanou" userId="S::edar@stratigon.gr::b5dc30a0-5f39-44cd-b143-16ac867b93ae" providerId="AD" clId="Web-{2137B5A8-7B81-4A71-B3BA-73DE05CAC17E}" dt="2023-02-28T09:15:08.835" v="39"/>
          <ac:picMkLst>
            <pc:docMk/>
            <pc:sldMk cId="1446419994" sldId="443"/>
            <ac:picMk id="3" creationId="{77634212-DA52-84DC-5FF6-C344831C6F93}"/>
          </ac:picMkLst>
        </pc:picChg>
        <pc:picChg chg="add del mod">
          <ac:chgData name="Evangelia Daratsanou" userId="S::edar@stratigon.gr::b5dc30a0-5f39-44cd-b143-16ac867b93ae" providerId="AD" clId="Web-{2137B5A8-7B81-4A71-B3BA-73DE05CAC17E}" dt="2023-02-28T09:36:17.850" v="92" actId="14100"/>
          <ac:picMkLst>
            <pc:docMk/>
            <pc:sldMk cId="1446419994" sldId="443"/>
            <ac:picMk id="4" creationId="{D053F734-5AF1-8741-FED5-27EBEB15AE4E}"/>
          </ac:picMkLst>
        </pc:picChg>
      </pc:sldChg>
      <pc:sldChg chg="modSp add ord replId">
        <pc:chgData name="Evangelia Daratsanou" userId="S::edar@stratigon.gr::b5dc30a0-5f39-44cd-b143-16ac867b93ae" providerId="AD" clId="Web-{2137B5A8-7B81-4A71-B3BA-73DE05CAC17E}" dt="2023-02-28T09:35:56.694" v="88" actId="20577"/>
        <pc:sldMkLst>
          <pc:docMk/>
          <pc:sldMk cId="2586135201" sldId="444"/>
        </pc:sldMkLst>
        <pc:spChg chg="mod">
          <ac:chgData name="Evangelia Daratsanou" userId="S::edar@stratigon.gr::b5dc30a0-5f39-44cd-b143-16ac867b93ae" providerId="AD" clId="Web-{2137B5A8-7B81-4A71-B3BA-73DE05CAC17E}" dt="2023-02-28T09:35:56.694" v="88" actId="20577"/>
          <ac:spMkLst>
            <pc:docMk/>
            <pc:sldMk cId="2586135201" sldId="444"/>
            <ac:spMk id="2" creationId="{87786614-E6F4-D752-3CDC-A0298F8AD5D3}"/>
          </ac:spMkLst>
        </pc:spChg>
        <pc:spChg chg="mod">
          <ac:chgData name="Evangelia Daratsanou" userId="S::edar@stratigon.gr::b5dc30a0-5f39-44cd-b143-16ac867b93ae" providerId="AD" clId="Web-{2137B5A8-7B81-4A71-B3BA-73DE05CAC17E}" dt="2023-02-28T09:34:44.848" v="78" actId="20577"/>
          <ac:spMkLst>
            <pc:docMk/>
            <pc:sldMk cId="2586135201" sldId="444"/>
            <ac:spMk id="7" creationId="{AAABBE8A-4A04-E66D-8596-972454AE85AE}"/>
          </ac:spMkLst>
        </pc:spChg>
      </pc:sldChg>
      <pc:sldChg chg="modSp add ord replId">
        <pc:chgData name="Evangelia Daratsanou" userId="S::edar@stratigon.gr::b5dc30a0-5f39-44cd-b143-16ac867b93ae" providerId="AD" clId="Web-{2137B5A8-7B81-4A71-B3BA-73DE05CAC17E}" dt="2023-02-28T09:52:37.749" v="228" actId="20577"/>
        <pc:sldMkLst>
          <pc:docMk/>
          <pc:sldMk cId="3327380312" sldId="445"/>
        </pc:sldMkLst>
        <pc:spChg chg="mod">
          <ac:chgData name="Evangelia Daratsanou" userId="S::edar@stratigon.gr::b5dc30a0-5f39-44cd-b143-16ac867b93ae" providerId="AD" clId="Web-{2137B5A8-7B81-4A71-B3BA-73DE05CAC17E}" dt="2023-02-28T09:52:37.749" v="228" actId="20577"/>
          <ac:spMkLst>
            <pc:docMk/>
            <pc:sldMk cId="3327380312" sldId="445"/>
            <ac:spMk id="2" creationId="{87786614-E6F4-D752-3CDC-A0298F8AD5D3}"/>
          </ac:spMkLst>
        </pc:spChg>
      </pc:sldChg>
      <pc:sldChg chg="modSp add replId">
        <pc:chgData name="Evangelia Daratsanou" userId="S::edar@stratigon.gr::b5dc30a0-5f39-44cd-b143-16ac867b93ae" providerId="AD" clId="Web-{2137B5A8-7B81-4A71-B3BA-73DE05CAC17E}" dt="2023-02-28T09:54:19.424" v="259" actId="20577"/>
        <pc:sldMkLst>
          <pc:docMk/>
          <pc:sldMk cId="3745231349" sldId="446"/>
        </pc:sldMkLst>
        <pc:spChg chg="mod">
          <ac:chgData name="Evangelia Daratsanou" userId="S::edar@stratigon.gr::b5dc30a0-5f39-44cd-b143-16ac867b93ae" providerId="AD" clId="Web-{2137B5A8-7B81-4A71-B3BA-73DE05CAC17E}" dt="2023-02-28T09:54:19.424" v="259" actId="20577"/>
          <ac:spMkLst>
            <pc:docMk/>
            <pc:sldMk cId="3745231349" sldId="446"/>
            <ac:spMk id="2" creationId="{87786614-E6F4-D752-3CDC-A0298F8AD5D3}"/>
          </ac:spMkLst>
        </pc:spChg>
      </pc:sldChg>
      <pc:sldChg chg="modSp add ord replId">
        <pc:chgData name="Evangelia Daratsanou" userId="S::edar@stratigon.gr::b5dc30a0-5f39-44cd-b143-16ac867b93ae" providerId="AD" clId="Web-{2137B5A8-7B81-4A71-B3BA-73DE05CAC17E}" dt="2023-02-28T12:06:18.307" v="1226"/>
        <pc:sldMkLst>
          <pc:docMk/>
          <pc:sldMk cId="3678340476" sldId="447"/>
        </pc:sldMkLst>
        <pc:spChg chg="mod">
          <ac:chgData name="Evangelia Daratsanou" userId="S::edar@stratigon.gr::b5dc30a0-5f39-44cd-b143-16ac867b93ae" providerId="AD" clId="Web-{2137B5A8-7B81-4A71-B3BA-73DE05CAC17E}" dt="2023-02-28T11:51:44.019" v="1144" actId="20577"/>
          <ac:spMkLst>
            <pc:docMk/>
            <pc:sldMk cId="3678340476" sldId="447"/>
            <ac:spMk id="2" creationId="{87786614-E6F4-D752-3CDC-A0298F8AD5D3}"/>
          </ac:spMkLst>
        </pc:spChg>
        <pc:spChg chg="mod">
          <ac:chgData name="Evangelia Daratsanou" userId="S::edar@stratigon.gr::b5dc30a0-5f39-44cd-b143-16ac867b93ae" providerId="AD" clId="Web-{2137B5A8-7B81-4A71-B3BA-73DE05CAC17E}" dt="2023-02-28T10:58:18.971" v="971" actId="20577"/>
          <ac:spMkLst>
            <pc:docMk/>
            <pc:sldMk cId="3678340476" sldId="447"/>
            <ac:spMk id="7" creationId="{AAABBE8A-4A04-E66D-8596-972454AE85AE}"/>
          </ac:spMkLst>
        </pc:spChg>
      </pc:sldChg>
      <pc:sldChg chg="modSp add ord replId">
        <pc:chgData name="Evangelia Daratsanou" userId="S::edar@stratigon.gr::b5dc30a0-5f39-44cd-b143-16ac867b93ae" providerId="AD" clId="Web-{2137B5A8-7B81-4A71-B3BA-73DE05CAC17E}" dt="2023-02-28T12:08:56.376" v="1311" actId="20577"/>
        <pc:sldMkLst>
          <pc:docMk/>
          <pc:sldMk cId="3522848284" sldId="448"/>
        </pc:sldMkLst>
        <pc:spChg chg="mod">
          <ac:chgData name="Evangelia Daratsanou" userId="S::edar@stratigon.gr::b5dc30a0-5f39-44cd-b143-16ac867b93ae" providerId="AD" clId="Web-{2137B5A8-7B81-4A71-B3BA-73DE05CAC17E}" dt="2023-02-28T12:08:56.376" v="1311" actId="20577"/>
          <ac:spMkLst>
            <pc:docMk/>
            <pc:sldMk cId="3522848284" sldId="448"/>
            <ac:spMk id="2" creationId="{87786614-E6F4-D752-3CDC-A0298F8AD5D3}"/>
          </ac:spMkLst>
        </pc:spChg>
      </pc:sldChg>
      <pc:sldChg chg="addSp modSp add ord replId">
        <pc:chgData name="Evangelia Daratsanou" userId="S::edar@stratigon.gr::b5dc30a0-5f39-44cd-b143-16ac867b93ae" providerId="AD" clId="Web-{2137B5A8-7B81-4A71-B3BA-73DE05CAC17E}" dt="2023-02-28T13:14:05.086" v="2468" actId="20577"/>
        <pc:sldMkLst>
          <pc:docMk/>
          <pc:sldMk cId="2497241644" sldId="449"/>
        </pc:sldMkLst>
        <pc:spChg chg="mod">
          <ac:chgData name="Evangelia Daratsanou" userId="S::edar@stratigon.gr::b5dc30a0-5f39-44cd-b143-16ac867b93ae" providerId="AD" clId="Web-{2137B5A8-7B81-4A71-B3BA-73DE05CAC17E}" dt="2023-02-28T12:12:29.213" v="1337" actId="14100"/>
          <ac:spMkLst>
            <pc:docMk/>
            <pc:sldMk cId="2497241644" sldId="449"/>
            <ac:spMk id="2" creationId="{87786614-E6F4-D752-3CDC-A0298F8AD5D3}"/>
          </ac:spMkLst>
        </pc:spChg>
        <pc:spChg chg="add mod">
          <ac:chgData name="Evangelia Daratsanou" userId="S::edar@stratigon.gr::b5dc30a0-5f39-44cd-b143-16ac867b93ae" providerId="AD" clId="Web-{2137B5A8-7B81-4A71-B3BA-73DE05CAC17E}" dt="2023-02-28T13:14:05.086" v="2468" actId="20577"/>
          <ac:spMkLst>
            <pc:docMk/>
            <pc:sldMk cId="2497241644" sldId="449"/>
            <ac:spMk id="3" creationId="{74C40D66-44F5-3449-CA3F-4DF1B639F57A}"/>
          </ac:spMkLst>
        </pc:spChg>
        <pc:spChg chg="mod">
          <ac:chgData name="Evangelia Daratsanou" userId="S::edar@stratigon.gr::b5dc30a0-5f39-44cd-b143-16ac867b93ae" providerId="AD" clId="Web-{2137B5A8-7B81-4A71-B3BA-73DE05CAC17E}" dt="2023-02-28T12:11:52.009" v="1336" actId="20577"/>
          <ac:spMkLst>
            <pc:docMk/>
            <pc:sldMk cId="2497241644" sldId="449"/>
            <ac:spMk id="7" creationId="{AAABBE8A-4A04-E66D-8596-972454AE85AE}"/>
          </ac:spMkLst>
        </pc:spChg>
      </pc:sldChg>
      <pc:sldChg chg="modSp add replId">
        <pc:chgData name="Evangelia Daratsanou" userId="S::edar@stratigon.gr::b5dc30a0-5f39-44cd-b143-16ac867b93ae" providerId="AD" clId="Web-{2137B5A8-7B81-4A71-B3BA-73DE05CAC17E}" dt="2023-02-28T12:30:40.854" v="1814" actId="20577"/>
        <pc:sldMkLst>
          <pc:docMk/>
          <pc:sldMk cId="2773354492" sldId="450"/>
        </pc:sldMkLst>
        <pc:spChg chg="mod">
          <ac:chgData name="Evangelia Daratsanou" userId="S::edar@stratigon.gr::b5dc30a0-5f39-44cd-b143-16ac867b93ae" providerId="AD" clId="Web-{2137B5A8-7B81-4A71-B3BA-73DE05CAC17E}" dt="2023-02-28T12:30:40.854" v="1814" actId="20577"/>
          <ac:spMkLst>
            <pc:docMk/>
            <pc:sldMk cId="2773354492" sldId="450"/>
            <ac:spMk id="3" creationId="{74C40D66-44F5-3449-CA3F-4DF1B639F57A}"/>
          </ac:spMkLst>
        </pc:spChg>
      </pc:sldChg>
      <pc:sldChg chg="modSp add replId">
        <pc:chgData name="Evangelia Daratsanou" userId="S::edar@stratigon.gr::b5dc30a0-5f39-44cd-b143-16ac867b93ae" providerId="AD" clId="Web-{2137B5A8-7B81-4A71-B3BA-73DE05CAC17E}" dt="2023-02-28T13:02:12.029" v="2068" actId="20577"/>
        <pc:sldMkLst>
          <pc:docMk/>
          <pc:sldMk cId="412740445" sldId="451"/>
        </pc:sldMkLst>
        <pc:spChg chg="mod">
          <ac:chgData name="Evangelia Daratsanou" userId="S::edar@stratigon.gr::b5dc30a0-5f39-44cd-b143-16ac867b93ae" providerId="AD" clId="Web-{2137B5A8-7B81-4A71-B3BA-73DE05CAC17E}" dt="2023-02-28T13:02:12.029" v="2068" actId="20577"/>
          <ac:spMkLst>
            <pc:docMk/>
            <pc:sldMk cId="412740445" sldId="451"/>
            <ac:spMk id="3" creationId="{74C40D66-44F5-3449-CA3F-4DF1B639F57A}"/>
          </ac:spMkLst>
        </pc:spChg>
      </pc:sldChg>
      <pc:sldChg chg="modSp add replId">
        <pc:chgData name="Evangelia Daratsanou" userId="S::edar@stratigon.gr::b5dc30a0-5f39-44cd-b143-16ac867b93ae" providerId="AD" clId="Web-{2137B5A8-7B81-4A71-B3BA-73DE05CAC17E}" dt="2023-02-28T13:17:01.795" v="2494" actId="20577"/>
        <pc:sldMkLst>
          <pc:docMk/>
          <pc:sldMk cId="1631206640" sldId="452"/>
        </pc:sldMkLst>
        <pc:spChg chg="mod">
          <ac:chgData name="Evangelia Daratsanou" userId="S::edar@stratigon.gr::b5dc30a0-5f39-44cd-b143-16ac867b93ae" providerId="AD" clId="Web-{2137B5A8-7B81-4A71-B3BA-73DE05CAC17E}" dt="2023-02-28T13:17:01.795" v="2494" actId="20577"/>
          <ac:spMkLst>
            <pc:docMk/>
            <pc:sldMk cId="1631206640" sldId="452"/>
            <ac:spMk id="3" creationId="{74C40D66-44F5-3449-CA3F-4DF1B639F57A}"/>
          </ac:spMkLst>
        </pc:spChg>
      </pc:sldChg>
      <pc:sldChg chg="new del">
        <pc:chgData name="Evangelia Daratsanou" userId="S::edar@stratigon.gr::b5dc30a0-5f39-44cd-b143-16ac867b93ae" providerId="AD" clId="Web-{2137B5A8-7B81-4A71-B3BA-73DE05CAC17E}" dt="2023-02-28T13:00:45.042" v="2032"/>
        <pc:sldMkLst>
          <pc:docMk/>
          <pc:sldMk cId="2264470794" sldId="452"/>
        </pc:sldMkLst>
      </pc:sldChg>
      <pc:sldChg chg="addSp delSp modSp add replId">
        <pc:chgData name="Evangelia Daratsanou" userId="S::edar@stratigon.gr::b5dc30a0-5f39-44cd-b143-16ac867b93ae" providerId="AD" clId="Web-{2137B5A8-7B81-4A71-B3BA-73DE05CAC17E}" dt="2023-02-28T13:32:15.530" v="2907" actId="20577"/>
        <pc:sldMkLst>
          <pc:docMk/>
          <pc:sldMk cId="3467274718" sldId="453"/>
        </pc:sldMkLst>
        <pc:spChg chg="mod">
          <ac:chgData name="Evangelia Daratsanou" userId="S::edar@stratigon.gr::b5dc30a0-5f39-44cd-b143-16ac867b93ae" providerId="AD" clId="Web-{2137B5A8-7B81-4A71-B3BA-73DE05CAC17E}" dt="2023-02-28T13:32:15.530" v="2907" actId="20577"/>
          <ac:spMkLst>
            <pc:docMk/>
            <pc:sldMk cId="3467274718" sldId="453"/>
            <ac:spMk id="3" creationId="{74C40D66-44F5-3449-CA3F-4DF1B639F57A}"/>
          </ac:spMkLst>
        </pc:spChg>
        <pc:spChg chg="add del">
          <ac:chgData name="Evangelia Daratsanou" userId="S::edar@stratigon.gr::b5dc30a0-5f39-44cd-b143-16ac867b93ae" providerId="AD" clId="Web-{2137B5A8-7B81-4A71-B3BA-73DE05CAC17E}" dt="2023-02-28T13:28:17.413" v="2860"/>
          <ac:spMkLst>
            <pc:docMk/>
            <pc:sldMk cId="3467274718" sldId="453"/>
            <ac:spMk id="4" creationId="{A8938AE2-18D0-C720-EA49-E521CC85E2F7}"/>
          </ac:spMkLst>
        </pc:spChg>
      </pc:sldChg>
      <pc:sldChg chg="addSp modSp add replId">
        <pc:chgData name="Evangelia Daratsanou" userId="S::edar@stratigon.gr::b5dc30a0-5f39-44cd-b143-16ac867b93ae" providerId="AD" clId="Web-{2137B5A8-7B81-4A71-B3BA-73DE05CAC17E}" dt="2023-02-28T13:32:36.750" v="2913" actId="20577"/>
        <pc:sldMkLst>
          <pc:docMk/>
          <pc:sldMk cId="1996044508" sldId="454"/>
        </pc:sldMkLst>
        <pc:spChg chg="mod">
          <ac:chgData name="Evangelia Daratsanou" userId="S::edar@stratigon.gr::b5dc30a0-5f39-44cd-b143-16ac867b93ae" providerId="AD" clId="Web-{2137B5A8-7B81-4A71-B3BA-73DE05CAC17E}" dt="2023-02-28T13:30:21.198" v="2878" actId="20577"/>
          <ac:spMkLst>
            <pc:docMk/>
            <pc:sldMk cId="1996044508" sldId="454"/>
            <ac:spMk id="3" creationId="{74C40D66-44F5-3449-CA3F-4DF1B639F57A}"/>
          </ac:spMkLst>
        </pc:spChg>
        <pc:spChg chg="mod">
          <ac:chgData name="Evangelia Daratsanou" userId="S::edar@stratigon.gr::b5dc30a0-5f39-44cd-b143-16ac867b93ae" providerId="AD" clId="Web-{2137B5A8-7B81-4A71-B3BA-73DE05CAC17E}" dt="2023-02-28T13:32:36.750" v="2913" actId="20577"/>
          <ac:spMkLst>
            <pc:docMk/>
            <pc:sldMk cId="1996044508" sldId="454"/>
            <ac:spMk id="7" creationId="{AAABBE8A-4A04-E66D-8596-972454AE85AE}"/>
          </ac:spMkLst>
        </pc:spChg>
        <pc:picChg chg="add mod">
          <ac:chgData name="Evangelia Daratsanou" userId="S::edar@stratigon.gr::b5dc30a0-5f39-44cd-b143-16ac867b93ae" providerId="AD" clId="Web-{2137B5A8-7B81-4A71-B3BA-73DE05CAC17E}" dt="2023-02-28T13:30:50.668" v="2882" actId="14100"/>
          <ac:picMkLst>
            <pc:docMk/>
            <pc:sldMk cId="1996044508" sldId="454"/>
            <ac:picMk id="4" creationId="{342719FC-1AD5-67E7-9F49-F5D5C47030BE}"/>
          </ac:picMkLst>
        </pc:picChg>
      </pc:sldChg>
      <pc:sldChg chg="addSp delSp modSp add ord replId">
        <pc:chgData name="Evangelia Daratsanou" userId="S::edar@stratigon.gr::b5dc30a0-5f39-44cd-b143-16ac867b93ae" providerId="AD" clId="Web-{2137B5A8-7B81-4A71-B3BA-73DE05CAC17E}" dt="2023-02-28T13:43:27.554" v="3162"/>
        <pc:sldMkLst>
          <pc:docMk/>
          <pc:sldMk cId="957995741" sldId="455"/>
        </pc:sldMkLst>
        <pc:spChg chg="mod">
          <ac:chgData name="Evangelia Daratsanou" userId="S::edar@stratigon.gr::b5dc30a0-5f39-44cd-b143-16ac867b93ae" providerId="AD" clId="Web-{2137B5A8-7B81-4A71-B3BA-73DE05CAC17E}" dt="2023-02-28T13:43:15.272" v="3160" actId="20577"/>
          <ac:spMkLst>
            <pc:docMk/>
            <pc:sldMk cId="957995741" sldId="455"/>
            <ac:spMk id="3" creationId="{74C40D66-44F5-3449-CA3F-4DF1B639F57A}"/>
          </ac:spMkLst>
        </pc:spChg>
        <pc:spChg chg="add del">
          <ac:chgData name="Evangelia Daratsanou" userId="S::edar@stratigon.gr::b5dc30a0-5f39-44cd-b143-16ac867b93ae" providerId="AD" clId="Web-{2137B5A8-7B81-4A71-B3BA-73DE05CAC17E}" dt="2023-02-28T13:43:27.554" v="3162"/>
          <ac:spMkLst>
            <pc:docMk/>
            <pc:sldMk cId="957995741" sldId="455"/>
            <ac:spMk id="4" creationId="{915ACD96-7BF6-7B5D-6306-F7B562992508}"/>
          </ac:spMkLst>
        </pc:spChg>
      </pc:sldChg>
      <pc:sldChg chg="delSp modSp add replId">
        <pc:chgData name="Evangelia Daratsanou" userId="S::edar@stratigon.gr::b5dc30a0-5f39-44cd-b143-16ac867b93ae" providerId="AD" clId="Web-{2137B5A8-7B81-4A71-B3BA-73DE05CAC17E}" dt="2023-02-28T13:52:32.245" v="3391" actId="20577"/>
        <pc:sldMkLst>
          <pc:docMk/>
          <pc:sldMk cId="47676203" sldId="456"/>
        </pc:sldMkLst>
        <pc:spChg chg="mod">
          <ac:chgData name="Evangelia Daratsanou" userId="S::edar@stratigon.gr::b5dc30a0-5f39-44cd-b143-16ac867b93ae" providerId="AD" clId="Web-{2137B5A8-7B81-4A71-B3BA-73DE05CAC17E}" dt="2023-02-28T13:52:32.245" v="3391" actId="20577"/>
          <ac:spMkLst>
            <pc:docMk/>
            <pc:sldMk cId="47676203" sldId="456"/>
            <ac:spMk id="3" creationId="{74C40D66-44F5-3449-CA3F-4DF1B639F57A}"/>
          </ac:spMkLst>
        </pc:spChg>
        <pc:spChg chg="mod">
          <ac:chgData name="Evangelia Daratsanou" userId="S::edar@stratigon.gr::b5dc30a0-5f39-44cd-b143-16ac867b93ae" providerId="AD" clId="Web-{2137B5A8-7B81-4A71-B3BA-73DE05CAC17E}" dt="2023-02-28T13:40:20.782" v="3130" actId="20577"/>
          <ac:spMkLst>
            <pc:docMk/>
            <pc:sldMk cId="47676203" sldId="456"/>
            <ac:spMk id="7" creationId="{AAABBE8A-4A04-E66D-8596-972454AE85AE}"/>
          </ac:spMkLst>
        </pc:spChg>
        <pc:picChg chg="del mod">
          <ac:chgData name="Evangelia Daratsanou" userId="S::edar@stratigon.gr::b5dc30a0-5f39-44cd-b143-16ac867b93ae" providerId="AD" clId="Web-{2137B5A8-7B81-4A71-B3BA-73DE05CAC17E}" dt="2023-02-28T13:40:23.532" v="3132"/>
          <ac:picMkLst>
            <pc:docMk/>
            <pc:sldMk cId="47676203" sldId="456"/>
            <ac:picMk id="4" creationId="{342719FC-1AD5-67E7-9F49-F5D5C47030BE}"/>
          </ac:picMkLst>
        </pc:picChg>
      </pc:sldChg>
      <pc:sldChg chg="modSp add replId">
        <pc:chgData name="Evangelia Daratsanou" userId="S::edar@stratigon.gr::b5dc30a0-5f39-44cd-b143-16ac867b93ae" providerId="AD" clId="Web-{2137B5A8-7B81-4A71-B3BA-73DE05CAC17E}" dt="2023-02-28T13:53:51.139" v="3473" actId="20577"/>
        <pc:sldMkLst>
          <pc:docMk/>
          <pc:sldMk cId="1352759182" sldId="457"/>
        </pc:sldMkLst>
        <pc:spChg chg="mod">
          <ac:chgData name="Evangelia Daratsanou" userId="S::edar@stratigon.gr::b5dc30a0-5f39-44cd-b143-16ac867b93ae" providerId="AD" clId="Web-{2137B5A8-7B81-4A71-B3BA-73DE05CAC17E}" dt="2023-02-28T13:53:51.139" v="3473" actId="20577"/>
          <ac:spMkLst>
            <pc:docMk/>
            <pc:sldMk cId="1352759182" sldId="457"/>
            <ac:spMk id="3" creationId="{74C40D66-44F5-3449-CA3F-4DF1B639F57A}"/>
          </ac:spMkLst>
        </pc:spChg>
      </pc:sldChg>
      <pc:sldChg chg="modSp add replId">
        <pc:chgData name="Evangelia Daratsanou" userId="S::edar@stratigon.gr::b5dc30a0-5f39-44cd-b143-16ac867b93ae" providerId="AD" clId="Web-{2137B5A8-7B81-4A71-B3BA-73DE05CAC17E}" dt="2023-02-28T14:20:46.539" v="3853" actId="20577"/>
        <pc:sldMkLst>
          <pc:docMk/>
          <pc:sldMk cId="1881222797" sldId="458"/>
        </pc:sldMkLst>
        <pc:spChg chg="mod">
          <ac:chgData name="Evangelia Daratsanou" userId="S::edar@stratigon.gr::b5dc30a0-5f39-44cd-b143-16ac867b93ae" providerId="AD" clId="Web-{2137B5A8-7B81-4A71-B3BA-73DE05CAC17E}" dt="2023-02-28T14:20:46.539" v="3853" actId="20577"/>
          <ac:spMkLst>
            <pc:docMk/>
            <pc:sldMk cId="1881222797" sldId="458"/>
            <ac:spMk id="2" creationId="{87786614-E6F4-D752-3CDC-A0298F8AD5D3}"/>
          </ac:spMkLst>
        </pc:spChg>
      </pc:sldChg>
      <pc:sldChg chg="add">
        <pc:chgData name="Evangelia Daratsanou" userId="S::edar@stratigon.gr::b5dc30a0-5f39-44cd-b143-16ac867b93ae" providerId="AD" clId="Web-{2137B5A8-7B81-4A71-B3BA-73DE05CAC17E}" dt="2023-02-28T14:22:28.949" v="3867"/>
        <pc:sldMkLst>
          <pc:docMk/>
          <pc:sldMk cId="2942523402" sldId="459"/>
        </pc:sldMkLst>
      </pc:sldChg>
      <pc:sldMasterChg chg="add addSldLayout">
        <pc:chgData name="Evangelia Daratsanou" userId="S::edar@stratigon.gr::b5dc30a0-5f39-44cd-b143-16ac867b93ae" providerId="AD" clId="Web-{2137B5A8-7B81-4A71-B3BA-73DE05CAC17E}" dt="2023-02-28T14:22:28.949" v="3867"/>
        <pc:sldMasterMkLst>
          <pc:docMk/>
          <pc:sldMasterMk cId="863371227" sldId="2147483648"/>
        </pc:sldMasterMkLst>
        <pc:sldLayoutChg chg="add">
          <pc:chgData name="Evangelia Daratsanou" userId="S::edar@stratigon.gr::b5dc30a0-5f39-44cd-b143-16ac867b93ae" providerId="AD" clId="Web-{2137B5A8-7B81-4A71-B3BA-73DE05CAC17E}" dt="2023-02-28T14:22:28.949" v="3867"/>
          <pc:sldLayoutMkLst>
            <pc:docMk/>
            <pc:sldMasterMk cId="863371227" sldId="2147483648"/>
            <pc:sldLayoutMk cId="891942134" sldId="2147483649"/>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1440281048" sldId="2147483650"/>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1036680500" sldId="2147483651"/>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2809319747" sldId="2147483652"/>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1204985287" sldId="2147483653"/>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1164111108" sldId="2147483654"/>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953060641" sldId="2147483655"/>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599788160" sldId="2147483656"/>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369253538" sldId="2147483657"/>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1904551981" sldId="2147483658"/>
          </pc:sldLayoutMkLst>
        </pc:sldLayoutChg>
        <pc:sldLayoutChg chg="add">
          <pc:chgData name="Evangelia Daratsanou" userId="S::edar@stratigon.gr::b5dc30a0-5f39-44cd-b143-16ac867b93ae" providerId="AD" clId="Web-{2137B5A8-7B81-4A71-B3BA-73DE05CAC17E}" dt="2023-02-28T14:22:28.949" v="3867"/>
          <pc:sldLayoutMkLst>
            <pc:docMk/>
            <pc:sldMasterMk cId="863371227" sldId="2147483648"/>
            <pc:sldLayoutMk cId="903525014" sldId="2147483659"/>
          </pc:sldLayoutMkLst>
        </pc:sldLayoutChg>
      </pc:sldMasterChg>
      <pc:sldMasterChg chg="add replId addSldLayout">
        <pc:chgData name="Evangelia Daratsanou" userId="S::edar@stratigon.gr::b5dc30a0-5f39-44cd-b143-16ac867b93ae" providerId="AD" clId="Web-{2137B5A8-7B81-4A71-B3BA-73DE05CAC17E}" dt="2023-02-28T14:22:28.949" v="3867"/>
        <pc:sldMasterMkLst>
          <pc:docMk/>
          <pc:sldMasterMk cId="0" sldId="2147483753"/>
        </pc:sldMasterMkLst>
        <pc:sldLayoutChg chg="add">
          <pc:chgData name="Evangelia Daratsanou" userId="S::edar@stratigon.gr::b5dc30a0-5f39-44cd-b143-16ac867b93ae" providerId="AD" clId="Web-{2137B5A8-7B81-4A71-B3BA-73DE05CAC17E}" dt="2023-02-28T08:57:35.622" v="4"/>
          <pc:sldLayoutMkLst>
            <pc:docMk/>
            <pc:sldMasterMk cId="0" sldId="2147483753"/>
            <pc:sldLayoutMk cId="757604506" sldId="2147483673"/>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1507073092" sldId="2147483674"/>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2135247440" sldId="2147483675"/>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2404273851" sldId="2147483676"/>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1386559856" sldId="2147483677"/>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1952099245" sldId="2147483678"/>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1879042311" sldId="2147483679"/>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2334086402" sldId="2147483680"/>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3677538225" sldId="2147483681"/>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2387365277" sldId="2147483682"/>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3044533086" sldId="2147483683"/>
          </pc:sldLayoutMkLst>
        </pc:sldLayoutChg>
        <pc:sldLayoutChg chg="add">
          <pc:chgData name="Evangelia Daratsanou" userId="S::edar@stratigon.gr::b5dc30a0-5f39-44cd-b143-16ac867b93ae" providerId="AD" clId="Web-{2137B5A8-7B81-4A71-B3BA-73DE05CAC17E}" dt="2023-02-28T08:57:35.622" v="4"/>
          <pc:sldLayoutMkLst>
            <pc:docMk/>
            <pc:sldMasterMk cId="0" sldId="2147483753"/>
            <pc:sldLayoutMk cId="3513932380" sldId="2147483684"/>
          </pc:sldLayoutMkLst>
        </pc:sldLayoutChg>
      </pc:sldMasterChg>
    </pc:docChg>
  </pc:docChgLst>
  <pc:docChgLst>
    <pc:chgData name="Elpis Tsolaki" userId="7cbd4101bb907ac5" providerId="LiveId" clId="{6CD1B2EB-F67F-4C12-8F03-25AA79B6709F}"/>
    <pc:docChg chg="undo custSel addSld delSld modSld">
      <pc:chgData name="Elpis Tsolaki" userId="7cbd4101bb907ac5" providerId="LiveId" clId="{6CD1B2EB-F67F-4C12-8F03-25AA79B6709F}" dt="2023-02-22T10:16:37.455" v="284" actId="404"/>
      <pc:docMkLst>
        <pc:docMk/>
      </pc:docMkLst>
      <pc:sldChg chg="modSp del mod">
        <pc:chgData name="Elpis Tsolaki" userId="7cbd4101bb907ac5" providerId="LiveId" clId="{6CD1B2EB-F67F-4C12-8F03-25AA79B6709F}" dt="2023-02-22T10:10:50.983" v="5" actId="2696"/>
        <pc:sldMkLst>
          <pc:docMk/>
          <pc:sldMk cId="4279360109" sldId="363"/>
        </pc:sldMkLst>
        <pc:spChg chg="mod">
          <ac:chgData name="Elpis Tsolaki" userId="7cbd4101bb907ac5" providerId="LiveId" clId="{6CD1B2EB-F67F-4C12-8F03-25AA79B6709F}" dt="2023-02-22T10:08:37.885" v="2" actId="1076"/>
          <ac:spMkLst>
            <pc:docMk/>
            <pc:sldMk cId="4279360109" sldId="363"/>
            <ac:spMk id="10" creationId="{3ABF828C-AB25-A4AE-FEF9-D93A788A2711}"/>
          </ac:spMkLst>
        </pc:spChg>
      </pc:sldChg>
      <pc:sldChg chg="add del">
        <pc:chgData name="Elpis Tsolaki" userId="7cbd4101bb907ac5" providerId="LiveId" clId="{6CD1B2EB-F67F-4C12-8F03-25AA79B6709F}" dt="2023-02-22T10:10:22.753" v="4" actId="2696"/>
        <pc:sldMkLst>
          <pc:docMk/>
          <pc:sldMk cId="1798876997" sldId="366"/>
        </pc:sldMkLst>
      </pc:sldChg>
      <pc:sldChg chg="modSp mod">
        <pc:chgData name="Elpis Tsolaki" userId="7cbd4101bb907ac5" providerId="LiveId" clId="{6CD1B2EB-F67F-4C12-8F03-25AA79B6709F}" dt="2023-02-22T10:16:16.287" v="280" actId="20577"/>
        <pc:sldMkLst>
          <pc:docMk/>
          <pc:sldMk cId="4129898601" sldId="375"/>
        </pc:sldMkLst>
        <pc:spChg chg="mod">
          <ac:chgData name="Elpis Tsolaki" userId="7cbd4101bb907ac5" providerId="LiveId" clId="{6CD1B2EB-F67F-4C12-8F03-25AA79B6709F}" dt="2023-02-22T10:12:08.634" v="80" actId="20577"/>
          <ac:spMkLst>
            <pc:docMk/>
            <pc:sldMk cId="4129898601" sldId="375"/>
            <ac:spMk id="9" creationId="{72DF0B0B-3DBC-8996-3522-298E9429EC3A}"/>
          </ac:spMkLst>
        </pc:spChg>
        <pc:spChg chg="mod">
          <ac:chgData name="Elpis Tsolaki" userId="7cbd4101bb907ac5" providerId="LiveId" clId="{6CD1B2EB-F67F-4C12-8F03-25AA79B6709F}" dt="2023-02-22T10:16:16.287" v="280" actId="20577"/>
          <ac:spMkLst>
            <pc:docMk/>
            <pc:sldMk cId="4129898601" sldId="375"/>
            <ac:spMk id="11" creationId="{C2E8DE72-E5D8-7B8C-4971-9C8BC1609777}"/>
          </ac:spMkLst>
        </pc:spChg>
      </pc:sldChg>
      <pc:sldChg chg="modSp mod">
        <pc:chgData name="Elpis Tsolaki" userId="7cbd4101bb907ac5" providerId="LiveId" clId="{6CD1B2EB-F67F-4C12-8F03-25AA79B6709F}" dt="2023-02-22T10:16:37.455" v="284" actId="404"/>
        <pc:sldMkLst>
          <pc:docMk/>
          <pc:sldMk cId="2533825211" sldId="419"/>
        </pc:sldMkLst>
        <pc:spChg chg="mod">
          <ac:chgData name="Elpis Tsolaki" userId="7cbd4101bb907ac5" providerId="LiveId" clId="{6CD1B2EB-F67F-4C12-8F03-25AA79B6709F}" dt="2023-02-22T10:15:00.908" v="276" actId="20577"/>
          <ac:spMkLst>
            <pc:docMk/>
            <pc:sldMk cId="2533825211" sldId="419"/>
            <ac:spMk id="2" creationId="{87786614-E6F4-D752-3CDC-A0298F8AD5D3}"/>
          </ac:spMkLst>
        </pc:spChg>
        <pc:spChg chg="mod">
          <ac:chgData name="Elpis Tsolaki" userId="7cbd4101bb907ac5" providerId="LiveId" clId="{6CD1B2EB-F67F-4C12-8F03-25AA79B6709F}" dt="2023-02-22T10:16:37.455" v="284" actId="404"/>
          <ac:spMkLst>
            <pc:docMk/>
            <pc:sldMk cId="2533825211" sldId="419"/>
            <ac:spMk id="7" creationId="{AAABBE8A-4A04-E66D-8596-972454AE85AE}"/>
          </ac:spMkLst>
        </pc:spChg>
      </pc:sldChg>
      <pc:sldChg chg="modSp mod">
        <pc:chgData name="Elpis Tsolaki" userId="7cbd4101bb907ac5" providerId="LiveId" clId="{6CD1B2EB-F67F-4C12-8F03-25AA79B6709F}" dt="2023-02-22T10:15:04.312" v="277" actId="20577"/>
        <pc:sldMkLst>
          <pc:docMk/>
          <pc:sldMk cId="4046648941" sldId="420"/>
        </pc:sldMkLst>
        <pc:spChg chg="mod">
          <ac:chgData name="Elpis Tsolaki" userId="7cbd4101bb907ac5" providerId="LiveId" clId="{6CD1B2EB-F67F-4C12-8F03-25AA79B6709F}" dt="2023-02-22T10:15:04.312" v="277" actId="20577"/>
          <ac:spMkLst>
            <pc:docMk/>
            <pc:sldMk cId="4046648941" sldId="420"/>
            <ac:spMk id="2" creationId="{87786614-E6F4-D752-3CDC-A0298F8AD5D3}"/>
          </ac:spMkLst>
        </pc:spChg>
      </pc:sldChg>
      <pc:sldChg chg="modSp mod">
        <pc:chgData name="Elpis Tsolaki" userId="7cbd4101bb907ac5" providerId="LiveId" clId="{6CD1B2EB-F67F-4C12-8F03-25AA79B6709F}" dt="2023-02-22T10:15:32.778" v="278" actId="20577"/>
        <pc:sldMkLst>
          <pc:docMk/>
          <pc:sldMk cId="4243068316" sldId="421"/>
        </pc:sldMkLst>
        <pc:spChg chg="mod">
          <ac:chgData name="Elpis Tsolaki" userId="7cbd4101bb907ac5" providerId="LiveId" clId="{6CD1B2EB-F67F-4C12-8F03-25AA79B6709F}" dt="2023-02-22T10:15:32.778" v="278" actId="20577"/>
          <ac:spMkLst>
            <pc:docMk/>
            <pc:sldMk cId="4243068316" sldId="421"/>
            <ac:spMk id="6" creationId="{B7418FF0-20D8-A771-368F-2C43FE141D00}"/>
          </ac:spMkLst>
        </pc:spChg>
      </pc:sldChg>
    </pc:docChg>
  </pc:docChgLst>
  <pc:docChgLst>
    <pc:chgData name="Stratigon_Customer Service" userId="1afbf139-3ed6-4826-8744-1600e2111ead" providerId="ADAL" clId="{3103A3B8-D836-49BC-BA0A-3EC570DCAF57}"/>
    <pc:docChg chg="undo custSel addSld delSld modSld">
      <pc:chgData name="Stratigon_Customer Service" userId="1afbf139-3ed6-4826-8744-1600e2111ead" providerId="ADAL" clId="{3103A3B8-D836-49BC-BA0A-3EC570DCAF57}" dt="2023-02-22T10:39:27.746" v="28" actId="1076"/>
      <pc:docMkLst>
        <pc:docMk/>
      </pc:docMkLst>
      <pc:sldChg chg="modSp mod">
        <pc:chgData name="Stratigon_Customer Service" userId="1afbf139-3ed6-4826-8744-1600e2111ead" providerId="ADAL" clId="{3103A3B8-D836-49BC-BA0A-3EC570DCAF57}" dt="2023-02-22T10:33:22.523" v="16" actId="255"/>
        <pc:sldMkLst>
          <pc:docMk/>
          <pc:sldMk cId="4129898601" sldId="375"/>
        </pc:sldMkLst>
        <pc:spChg chg="mod">
          <ac:chgData name="Stratigon_Customer Service" userId="1afbf139-3ed6-4826-8744-1600e2111ead" providerId="ADAL" clId="{3103A3B8-D836-49BC-BA0A-3EC570DCAF57}" dt="2023-02-22T10:33:22.523" v="16" actId="255"/>
          <ac:spMkLst>
            <pc:docMk/>
            <pc:sldMk cId="4129898601" sldId="375"/>
            <ac:spMk id="9" creationId="{72DF0B0B-3DBC-8996-3522-298E9429EC3A}"/>
          </ac:spMkLst>
        </pc:spChg>
        <pc:spChg chg="mod">
          <ac:chgData name="Stratigon_Customer Service" userId="1afbf139-3ed6-4826-8744-1600e2111ead" providerId="ADAL" clId="{3103A3B8-D836-49BC-BA0A-3EC570DCAF57}" dt="2023-02-22T10:33:14.161" v="15" actId="255"/>
          <ac:spMkLst>
            <pc:docMk/>
            <pc:sldMk cId="4129898601" sldId="375"/>
            <ac:spMk id="11" creationId="{C2E8DE72-E5D8-7B8C-4971-9C8BC1609777}"/>
          </ac:spMkLst>
        </pc:spChg>
      </pc:sldChg>
      <pc:sldChg chg="modSp del mod">
        <pc:chgData name="Stratigon_Customer Service" userId="1afbf139-3ed6-4826-8744-1600e2111ead" providerId="ADAL" clId="{3103A3B8-D836-49BC-BA0A-3EC570DCAF57}" dt="2023-02-22T10:39:03.220" v="24" actId="2696"/>
        <pc:sldMkLst>
          <pc:docMk/>
          <pc:sldMk cId="2533825211" sldId="419"/>
        </pc:sldMkLst>
        <pc:spChg chg="mod">
          <ac:chgData name="Stratigon_Customer Service" userId="1afbf139-3ed6-4826-8744-1600e2111ead" providerId="ADAL" clId="{3103A3B8-D836-49BC-BA0A-3EC570DCAF57}" dt="2023-02-22T10:33:54.907" v="20" actId="14100"/>
          <ac:spMkLst>
            <pc:docMk/>
            <pc:sldMk cId="2533825211" sldId="419"/>
            <ac:spMk id="7" creationId="{AAABBE8A-4A04-E66D-8596-972454AE85AE}"/>
          </ac:spMkLst>
        </pc:spChg>
      </pc:sldChg>
      <pc:sldChg chg="modSp mod">
        <pc:chgData name="Stratigon_Customer Service" userId="1afbf139-3ed6-4826-8744-1600e2111ead" providerId="ADAL" clId="{3103A3B8-D836-49BC-BA0A-3EC570DCAF57}" dt="2023-02-22T10:34:26.513" v="23" actId="1076"/>
        <pc:sldMkLst>
          <pc:docMk/>
          <pc:sldMk cId="4046648941" sldId="420"/>
        </pc:sldMkLst>
        <pc:spChg chg="mod">
          <ac:chgData name="Stratigon_Customer Service" userId="1afbf139-3ed6-4826-8744-1600e2111ead" providerId="ADAL" clId="{3103A3B8-D836-49BC-BA0A-3EC570DCAF57}" dt="2023-02-22T10:34:26.513" v="23" actId="1076"/>
          <ac:spMkLst>
            <pc:docMk/>
            <pc:sldMk cId="4046648941" sldId="420"/>
            <ac:spMk id="7" creationId="{AAABBE8A-4A04-E66D-8596-972454AE85AE}"/>
          </ac:spMkLst>
        </pc:spChg>
      </pc:sldChg>
      <pc:sldChg chg="add del">
        <pc:chgData name="Stratigon_Customer Service" userId="1afbf139-3ed6-4826-8744-1600e2111ead" providerId="ADAL" clId="{3103A3B8-D836-49BC-BA0A-3EC570DCAF57}" dt="2023-02-22T10:39:14.233" v="26" actId="2696"/>
        <pc:sldMkLst>
          <pc:docMk/>
          <pc:sldMk cId="1273921765" sldId="422"/>
        </pc:sldMkLst>
      </pc:sldChg>
      <pc:sldChg chg="modSp mod">
        <pc:chgData name="Stratigon_Customer Service" userId="1afbf139-3ed6-4826-8744-1600e2111ead" providerId="ADAL" clId="{3103A3B8-D836-49BC-BA0A-3EC570DCAF57}" dt="2023-02-22T10:39:27.746" v="28" actId="1076"/>
        <pc:sldMkLst>
          <pc:docMk/>
          <pc:sldMk cId="3582954958" sldId="423"/>
        </pc:sldMkLst>
        <pc:spChg chg="mod">
          <ac:chgData name="Stratigon_Customer Service" userId="1afbf139-3ed6-4826-8744-1600e2111ead" providerId="ADAL" clId="{3103A3B8-D836-49BC-BA0A-3EC570DCAF57}" dt="2023-02-22T10:39:27.746" v="28" actId="1076"/>
          <ac:spMkLst>
            <pc:docMk/>
            <pc:sldMk cId="3582954958" sldId="423"/>
            <ac:spMk id="2" creationId="{87786614-E6F4-D752-3CDC-A0298F8AD5D3}"/>
          </ac:spMkLst>
        </pc:spChg>
      </pc:sldChg>
    </pc:docChg>
  </pc:docChgLst>
  <pc:docChgLst>
    <pc:chgData name="Evangelia Daratsanou" userId="S::edar@stratigon.gr::b5dc30a0-5f39-44cd-b143-16ac867b93ae" providerId="AD" clId="Web-{CDC6B153-BD75-4D92-947A-52496449A0E0}"/>
    <pc:docChg chg="addSld delSld modSld sldOrd">
      <pc:chgData name="Evangelia Daratsanou" userId="S::edar@stratigon.gr::b5dc30a0-5f39-44cd-b143-16ac867b93ae" providerId="AD" clId="Web-{CDC6B153-BD75-4D92-947A-52496449A0E0}" dt="2023-02-27T21:47:54.708" v="706" actId="14100"/>
      <pc:docMkLst>
        <pc:docMk/>
      </pc:docMkLst>
      <pc:sldChg chg="modSp">
        <pc:chgData name="Evangelia Daratsanou" userId="S::edar@stratigon.gr::b5dc30a0-5f39-44cd-b143-16ac867b93ae" providerId="AD" clId="Web-{CDC6B153-BD75-4D92-947A-52496449A0E0}" dt="2023-02-27T21:05:19.352" v="316" actId="20577"/>
        <pc:sldMkLst>
          <pc:docMk/>
          <pc:sldMk cId="4046648941" sldId="420"/>
        </pc:sldMkLst>
        <pc:spChg chg="mod">
          <ac:chgData name="Evangelia Daratsanou" userId="S::edar@stratigon.gr::b5dc30a0-5f39-44cd-b143-16ac867b93ae" providerId="AD" clId="Web-{CDC6B153-BD75-4D92-947A-52496449A0E0}" dt="2023-02-27T21:05:19.352" v="316" actId="20577"/>
          <ac:spMkLst>
            <pc:docMk/>
            <pc:sldMk cId="4046648941" sldId="420"/>
            <ac:spMk id="2" creationId="{87786614-E6F4-D752-3CDC-A0298F8AD5D3}"/>
          </ac:spMkLst>
        </pc:spChg>
      </pc:sldChg>
      <pc:sldChg chg="modSp">
        <pc:chgData name="Evangelia Daratsanou" userId="S::edar@stratigon.gr::b5dc30a0-5f39-44cd-b143-16ac867b93ae" providerId="AD" clId="Web-{CDC6B153-BD75-4D92-947A-52496449A0E0}" dt="2023-02-27T21:36:55.416" v="684" actId="20577"/>
        <pc:sldMkLst>
          <pc:docMk/>
          <pc:sldMk cId="4243068316" sldId="421"/>
        </pc:sldMkLst>
        <pc:spChg chg="mod">
          <ac:chgData name="Evangelia Daratsanou" userId="S::edar@stratigon.gr::b5dc30a0-5f39-44cd-b143-16ac867b93ae" providerId="AD" clId="Web-{CDC6B153-BD75-4D92-947A-52496449A0E0}" dt="2023-02-27T21:36:55.416" v="684" actId="20577"/>
          <ac:spMkLst>
            <pc:docMk/>
            <pc:sldMk cId="4243068316" sldId="421"/>
            <ac:spMk id="6" creationId="{B7418FF0-20D8-A771-368F-2C43FE141D00}"/>
          </ac:spMkLst>
        </pc:spChg>
      </pc:sldChg>
      <pc:sldChg chg="del">
        <pc:chgData name="Evangelia Daratsanou" userId="S::edar@stratigon.gr::b5dc30a0-5f39-44cd-b143-16ac867b93ae" providerId="AD" clId="Web-{CDC6B153-BD75-4D92-947A-52496449A0E0}" dt="2023-02-27T21:00:25.747" v="299"/>
        <pc:sldMkLst>
          <pc:docMk/>
          <pc:sldMk cId="1273921765" sldId="422"/>
        </pc:sldMkLst>
      </pc:sldChg>
      <pc:sldChg chg="addSp modSp mod ord setBg">
        <pc:chgData name="Evangelia Daratsanou" userId="S::edar@stratigon.gr::b5dc30a0-5f39-44cd-b143-16ac867b93ae" providerId="AD" clId="Web-{CDC6B153-BD75-4D92-947A-52496449A0E0}" dt="2023-02-27T21:37:12.042" v="685"/>
        <pc:sldMkLst>
          <pc:docMk/>
          <pc:sldMk cId="706509360" sldId="424"/>
        </pc:sldMkLst>
        <pc:spChg chg="mod">
          <ac:chgData name="Evangelia Daratsanou" userId="S::edar@stratigon.gr::b5dc30a0-5f39-44cd-b143-16ac867b93ae" providerId="AD" clId="Web-{CDC6B153-BD75-4D92-947A-52496449A0E0}" dt="2023-02-27T21:37:12.042" v="685"/>
          <ac:spMkLst>
            <pc:docMk/>
            <pc:sldMk cId="706509360" sldId="424"/>
            <ac:spMk id="2" creationId="{87786614-E6F4-D752-3CDC-A0298F8AD5D3}"/>
          </ac:spMkLst>
        </pc:spChg>
        <pc:spChg chg="mod">
          <ac:chgData name="Evangelia Daratsanou" userId="S::edar@stratigon.gr::b5dc30a0-5f39-44cd-b143-16ac867b93ae" providerId="AD" clId="Web-{CDC6B153-BD75-4D92-947A-52496449A0E0}" dt="2023-02-27T21:37:12.042" v="685"/>
          <ac:spMkLst>
            <pc:docMk/>
            <pc:sldMk cId="706509360" sldId="424"/>
            <ac:spMk id="7" creationId="{AAABBE8A-4A04-E66D-8596-972454AE85AE}"/>
          </ac:spMkLst>
        </pc:spChg>
        <pc:spChg chg="add">
          <ac:chgData name="Evangelia Daratsanou" userId="S::edar@stratigon.gr::b5dc30a0-5f39-44cd-b143-16ac867b93ae" providerId="AD" clId="Web-{CDC6B153-BD75-4D92-947A-52496449A0E0}" dt="2023-02-27T21:37:12.042" v="685"/>
          <ac:spMkLst>
            <pc:docMk/>
            <pc:sldMk cId="706509360" sldId="424"/>
            <ac:spMk id="13" creationId="{04812C46-200A-4DEB-A05E-3ED6C68C2387}"/>
          </ac:spMkLst>
        </pc:spChg>
        <pc:spChg chg="add">
          <ac:chgData name="Evangelia Daratsanou" userId="S::edar@stratigon.gr::b5dc30a0-5f39-44cd-b143-16ac867b93ae" providerId="AD" clId="Web-{CDC6B153-BD75-4D92-947A-52496449A0E0}" dt="2023-02-27T21:37:12.042" v="685"/>
          <ac:spMkLst>
            <pc:docMk/>
            <pc:sldMk cId="706509360" sldId="424"/>
            <ac:spMk id="15" creationId="{D1EA859B-E555-4109-94F3-6700E046E008}"/>
          </ac:spMkLst>
        </pc:spChg>
        <pc:picChg chg="add">
          <ac:chgData name="Evangelia Daratsanou" userId="S::edar@stratigon.gr::b5dc30a0-5f39-44cd-b143-16ac867b93ae" providerId="AD" clId="Web-{CDC6B153-BD75-4D92-947A-52496449A0E0}" dt="2023-02-27T21:37:12.042" v="685"/>
          <ac:picMkLst>
            <pc:docMk/>
            <pc:sldMk cId="706509360" sldId="424"/>
            <ac:picMk id="9" creationId="{4D74CD60-B105-B3EF-2B12-F5D86F3104A0}"/>
          </ac:picMkLst>
        </pc:picChg>
      </pc:sldChg>
      <pc:sldChg chg="addSp modSp">
        <pc:chgData name="Evangelia Daratsanou" userId="S::edar@stratigon.gr::b5dc30a0-5f39-44cd-b143-16ac867b93ae" providerId="AD" clId="Web-{CDC6B153-BD75-4D92-947A-52496449A0E0}" dt="2023-02-27T21:47:54.708" v="706" actId="14100"/>
        <pc:sldMkLst>
          <pc:docMk/>
          <pc:sldMk cId="2269802509" sldId="428"/>
        </pc:sldMkLst>
        <pc:picChg chg="add mod">
          <ac:chgData name="Evangelia Daratsanou" userId="S::edar@stratigon.gr::b5dc30a0-5f39-44cd-b143-16ac867b93ae" providerId="AD" clId="Web-{CDC6B153-BD75-4D92-947A-52496449A0E0}" dt="2023-02-27T21:47:24.723" v="697"/>
          <ac:picMkLst>
            <pc:docMk/>
            <pc:sldMk cId="2269802509" sldId="428"/>
            <ac:picMk id="3" creationId="{C5273CF8-5CA5-6F6D-8BF2-D29EFA5620EC}"/>
          </ac:picMkLst>
        </pc:picChg>
        <pc:picChg chg="add mod">
          <ac:chgData name="Evangelia Daratsanou" userId="S::edar@stratigon.gr::b5dc30a0-5f39-44cd-b143-16ac867b93ae" providerId="AD" clId="Web-{CDC6B153-BD75-4D92-947A-52496449A0E0}" dt="2023-02-27T21:47:54.708" v="706" actId="14100"/>
          <ac:picMkLst>
            <pc:docMk/>
            <pc:sldMk cId="2269802509" sldId="428"/>
            <ac:picMk id="4" creationId="{5386D1E2-2272-4F3C-30D3-8A1380E74584}"/>
          </ac:picMkLst>
        </pc:picChg>
      </pc:sldChg>
      <pc:sldChg chg="addSp delSp modSp add mod replId setBg">
        <pc:chgData name="Evangelia Daratsanou" userId="S::edar@stratigon.gr::b5dc30a0-5f39-44cd-b143-16ac867b93ae" providerId="AD" clId="Web-{CDC6B153-BD75-4D92-947A-52496449A0E0}" dt="2023-02-27T21:20:45.955" v="443" actId="1076"/>
        <pc:sldMkLst>
          <pc:docMk/>
          <pc:sldMk cId="2568400258" sldId="436"/>
        </pc:sldMkLst>
        <pc:spChg chg="mod ord">
          <ac:chgData name="Evangelia Daratsanou" userId="S::edar@stratigon.gr::b5dc30a0-5f39-44cd-b143-16ac867b93ae" providerId="AD" clId="Web-{CDC6B153-BD75-4D92-947A-52496449A0E0}" dt="2023-02-27T21:20:45.955" v="443" actId="1076"/>
          <ac:spMkLst>
            <pc:docMk/>
            <pc:sldMk cId="2568400258" sldId="436"/>
            <ac:spMk id="2" creationId="{87786614-E6F4-D752-3CDC-A0298F8AD5D3}"/>
          </ac:spMkLst>
        </pc:spChg>
        <pc:spChg chg="mod">
          <ac:chgData name="Evangelia Daratsanou" userId="S::edar@stratigon.gr::b5dc30a0-5f39-44cd-b143-16ac867b93ae" providerId="AD" clId="Web-{CDC6B153-BD75-4D92-947A-52496449A0E0}" dt="2023-02-27T21:14:15.940" v="417" actId="20577"/>
          <ac:spMkLst>
            <pc:docMk/>
            <pc:sldMk cId="2568400258" sldId="436"/>
            <ac:spMk id="7" creationId="{AAABBE8A-4A04-E66D-8596-972454AE85AE}"/>
          </ac:spMkLst>
        </pc:spChg>
        <pc:spChg chg="add del">
          <ac:chgData name="Evangelia Daratsanou" userId="S::edar@stratigon.gr::b5dc30a0-5f39-44cd-b143-16ac867b93ae" providerId="AD" clId="Web-{CDC6B153-BD75-4D92-947A-52496449A0E0}" dt="2023-02-27T21:13:39.423" v="410"/>
          <ac:spMkLst>
            <pc:docMk/>
            <pc:sldMk cId="2568400258" sldId="436"/>
            <ac:spMk id="9" creationId="{47942995-B07F-4636-9A06-C6A104B260A8}"/>
          </ac:spMkLst>
        </pc:spChg>
        <pc:spChg chg="add del">
          <ac:chgData name="Evangelia Daratsanou" userId="S::edar@stratigon.gr::b5dc30a0-5f39-44cd-b143-16ac867b93ae" providerId="AD" clId="Web-{CDC6B153-BD75-4D92-947A-52496449A0E0}" dt="2023-02-27T21:13:11.297" v="406"/>
          <ac:spMkLst>
            <pc:docMk/>
            <pc:sldMk cId="2568400258" sldId="436"/>
            <ac:spMk id="12" creationId="{D4771268-CB57-404A-9271-370EB28F6090}"/>
          </ac:spMkLst>
        </pc:spChg>
        <pc:spChg chg="add del">
          <ac:chgData name="Evangelia Daratsanou" userId="S::edar@stratigon.gr::b5dc30a0-5f39-44cd-b143-16ac867b93ae" providerId="AD" clId="Web-{CDC6B153-BD75-4D92-947A-52496449A0E0}" dt="2023-02-27T21:13:39.423" v="410"/>
          <ac:spMkLst>
            <pc:docMk/>
            <pc:sldMk cId="2568400258" sldId="436"/>
            <ac:spMk id="19" creationId="{B81933D1-5615-42C7-9C0B-4EB7105CCE2D}"/>
          </ac:spMkLst>
        </pc:spChg>
        <pc:spChg chg="add del">
          <ac:chgData name="Evangelia Daratsanou" userId="S::edar@stratigon.gr::b5dc30a0-5f39-44cd-b143-16ac867b93ae" providerId="AD" clId="Web-{CDC6B153-BD75-4D92-947A-52496449A0E0}" dt="2023-02-27T21:13:39.423" v="410"/>
          <ac:spMkLst>
            <pc:docMk/>
            <pc:sldMk cId="2568400258" sldId="436"/>
            <ac:spMk id="21" creationId="{19C9EAEA-39D0-4B0E-A0EB-51E7B26740B1}"/>
          </ac:spMkLst>
        </pc:spChg>
        <pc:grpChg chg="add del">
          <ac:chgData name="Evangelia Daratsanou" userId="S::edar@stratigon.gr::b5dc30a0-5f39-44cd-b143-16ac867b93ae" providerId="AD" clId="Web-{CDC6B153-BD75-4D92-947A-52496449A0E0}" dt="2023-02-27T21:13:39.423" v="410"/>
          <ac:grpSpMkLst>
            <pc:docMk/>
            <pc:sldMk cId="2568400258" sldId="436"/>
            <ac:grpSpMk id="14" creationId="{032D8612-31EB-44CF-A1D0-14FD4C705424}"/>
          </ac:grpSpMkLst>
        </pc:grpChg>
        <pc:picChg chg="add mod">
          <ac:chgData name="Evangelia Daratsanou" userId="S::edar@stratigon.gr::b5dc30a0-5f39-44cd-b143-16ac867b93ae" providerId="AD" clId="Web-{CDC6B153-BD75-4D92-947A-52496449A0E0}" dt="2023-02-27T21:15:47.553" v="429" actId="14100"/>
          <ac:picMkLst>
            <pc:docMk/>
            <pc:sldMk cId="2568400258" sldId="436"/>
            <ac:picMk id="3" creationId="{77634212-DA52-84DC-5FF6-C344831C6F93}"/>
          </ac:picMkLst>
        </pc:picChg>
      </pc:sldChg>
      <pc:sldChg chg="addSp modSp add mod ord replId setBg">
        <pc:chgData name="Evangelia Daratsanou" userId="S::edar@stratigon.gr::b5dc30a0-5f39-44cd-b143-16ac867b93ae" providerId="AD" clId="Web-{CDC6B153-BD75-4D92-947A-52496449A0E0}" dt="2023-02-27T21:35:39.757" v="641"/>
        <pc:sldMkLst>
          <pc:docMk/>
          <pc:sldMk cId="3207645864" sldId="437"/>
        </pc:sldMkLst>
        <pc:spChg chg="mod">
          <ac:chgData name="Evangelia Daratsanou" userId="S::edar@stratigon.gr::b5dc30a0-5f39-44cd-b143-16ac867b93ae" providerId="AD" clId="Web-{CDC6B153-BD75-4D92-947A-52496449A0E0}" dt="2023-02-27T21:35:29.553" v="640"/>
          <ac:spMkLst>
            <pc:docMk/>
            <pc:sldMk cId="3207645864" sldId="437"/>
            <ac:spMk id="2" creationId="{87786614-E6F4-D752-3CDC-A0298F8AD5D3}"/>
          </ac:spMkLst>
        </pc:spChg>
        <pc:spChg chg="mod">
          <ac:chgData name="Evangelia Daratsanou" userId="S::edar@stratigon.gr::b5dc30a0-5f39-44cd-b143-16ac867b93ae" providerId="AD" clId="Web-{CDC6B153-BD75-4D92-947A-52496449A0E0}" dt="2023-02-27T21:35:29.553" v="640"/>
          <ac:spMkLst>
            <pc:docMk/>
            <pc:sldMk cId="3207645864" sldId="437"/>
            <ac:spMk id="7" creationId="{AAABBE8A-4A04-E66D-8596-972454AE85AE}"/>
          </ac:spMkLst>
        </pc:spChg>
        <pc:spChg chg="add">
          <ac:chgData name="Evangelia Daratsanou" userId="S::edar@stratigon.gr::b5dc30a0-5f39-44cd-b143-16ac867b93ae" providerId="AD" clId="Web-{CDC6B153-BD75-4D92-947A-52496449A0E0}" dt="2023-02-27T21:35:29.553" v="640"/>
          <ac:spMkLst>
            <pc:docMk/>
            <pc:sldMk cId="3207645864" sldId="437"/>
            <ac:spMk id="12" creationId="{87CC2527-562A-4F69-B487-4371E5B243E7}"/>
          </ac:spMkLst>
        </pc:spChg>
        <pc:picChg chg="add mod ord">
          <ac:chgData name="Evangelia Daratsanou" userId="S::edar@stratigon.gr::b5dc30a0-5f39-44cd-b143-16ac867b93ae" providerId="AD" clId="Web-{CDC6B153-BD75-4D92-947A-52496449A0E0}" dt="2023-02-27T21:35:29.553" v="640"/>
          <ac:picMkLst>
            <pc:docMk/>
            <pc:sldMk cId="3207645864" sldId="437"/>
            <ac:picMk id="3" creationId="{FC9F71E1-159D-B4D7-C2DD-50C163D86EA0}"/>
          </ac:picMkLst>
        </pc:picChg>
        <pc:cxnChg chg="add">
          <ac:chgData name="Evangelia Daratsanou" userId="S::edar@stratigon.gr::b5dc30a0-5f39-44cd-b143-16ac867b93ae" providerId="AD" clId="Web-{CDC6B153-BD75-4D92-947A-52496449A0E0}" dt="2023-02-27T21:35:29.553" v="640"/>
          <ac:cxnSpMkLst>
            <pc:docMk/>
            <pc:sldMk cId="3207645864" sldId="437"/>
            <ac:cxnSpMk id="14" creationId="{BCDAEC91-5BCE-4B55-9CC0-43EF94CB734B}"/>
          </ac:cxnSpMkLst>
        </pc:cxnChg>
      </pc:sldChg>
      <pc:sldChg chg="modSp add replId">
        <pc:chgData name="Evangelia Daratsanou" userId="S::edar@stratigon.gr::b5dc30a0-5f39-44cd-b143-16ac867b93ae" providerId="AD" clId="Web-{CDC6B153-BD75-4D92-947A-52496449A0E0}" dt="2023-02-27T21:34:43.770" v="637" actId="20577"/>
        <pc:sldMkLst>
          <pc:docMk/>
          <pc:sldMk cId="2132496720" sldId="438"/>
        </pc:sldMkLst>
        <pc:spChg chg="mod">
          <ac:chgData name="Evangelia Daratsanou" userId="S::edar@stratigon.gr::b5dc30a0-5f39-44cd-b143-16ac867b93ae" providerId="AD" clId="Web-{CDC6B153-BD75-4D92-947A-52496449A0E0}" dt="2023-02-27T21:34:43.770" v="637" actId="20577"/>
          <ac:spMkLst>
            <pc:docMk/>
            <pc:sldMk cId="2132496720" sldId="438"/>
            <ac:spMk id="2" creationId="{87786614-E6F4-D752-3CDC-A0298F8AD5D3}"/>
          </ac:spMkLst>
        </pc:spChg>
      </pc:sldChg>
      <pc:sldChg chg="addSp delSp modSp add replId">
        <pc:chgData name="Evangelia Daratsanou" userId="S::edar@stratigon.gr::b5dc30a0-5f39-44cd-b143-16ac867b93ae" providerId="AD" clId="Web-{CDC6B153-BD75-4D92-947A-52496449A0E0}" dt="2023-02-27T21:39:52.861" v="696" actId="14100"/>
        <pc:sldMkLst>
          <pc:docMk/>
          <pc:sldMk cId="1173939639" sldId="439"/>
        </pc:sldMkLst>
        <pc:spChg chg="del">
          <ac:chgData name="Evangelia Daratsanou" userId="S::edar@stratigon.gr::b5dc30a0-5f39-44cd-b143-16ac867b93ae" providerId="AD" clId="Web-{CDC6B153-BD75-4D92-947A-52496449A0E0}" dt="2023-02-27T21:38:37.076" v="687"/>
          <ac:spMkLst>
            <pc:docMk/>
            <pc:sldMk cId="1173939639" sldId="439"/>
            <ac:spMk id="2" creationId="{87786614-E6F4-D752-3CDC-A0298F8AD5D3}"/>
          </ac:spMkLst>
        </pc:spChg>
        <pc:picChg chg="del">
          <ac:chgData name="Evangelia Daratsanou" userId="S::edar@stratigon.gr::b5dc30a0-5f39-44cd-b143-16ac867b93ae" providerId="AD" clId="Web-{CDC6B153-BD75-4D92-947A-52496449A0E0}" dt="2023-02-27T21:38:39.061" v="688"/>
          <ac:picMkLst>
            <pc:docMk/>
            <pc:sldMk cId="1173939639" sldId="439"/>
            <ac:picMk id="3" creationId="{77634212-DA52-84DC-5FF6-C344831C6F93}"/>
          </ac:picMkLst>
        </pc:picChg>
        <pc:picChg chg="add mod">
          <ac:chgData name="Evangelia Daratsanou" userId="S::edar@stratigon.gr::b5dc30a0-5f39-44cd-b143-16ac867b93ae" providerId="AD" clId="Web-{CDC6B153-BD75-4D92-947A-52496449A0E0}" dt="2023-02-27T21:39:52.861" v="696" actId="14100"/>
          <ac:picMkLst>
            <pc:docMk/>
            <pc:sldMk cId="1173939639" sldId="439"/>
            <ac:picMk id="4" creationId="{65429CB7-D756-8D85-4C93-F771E0FCC2AF}"/>
          </ac:picMkLst>
        </pc:picChg>
      </pc:sldChg>
    </pc:docChg>
  </pc:docChgLst>
  <pc:docChgLst>
    <pc:chgData name="Evangelia Daratsanou" userId="S::edar@stratigon.gr::b5dc30a0-5f39-44cd-b143-16ac867b93ae" providerId="AD" clId="Web-{D9A05977-AD1C-40E9-8436-AFDD5A1D4A64}"/>
    <pc:docChg chg="addSld delSld modSld sldOrd">
      <pc:chgData name="Evangelia Daratsanou" userId="S::edar@stratigon.gr::b5dc30a0-5f39-44cd-b143-16ac867b93ae" providerId="AD" clId="Web-{D9A05977-AD1C-40E9-8436-AFDD5A1D4A64}" dt="2023-02-28T15:22:27.327" v="1006" actId="20577"/>
      <pc:docMkLst>
        <pc:docMk/>
      </pc:docMkLst>
      <pc:sldChg chg="del">
        <pc:chgData name="Evangelia Daratsanou" userId="S::edar@stratigon.gr::b5dc30a0-5f39-44cd-b143-16ac867b93ae" providerId="AD" clId="Web-{D9A05977-AD1C-40E9-8436-AFDD5A1D4A64}" dt="2023-02-28T14:54:43.980" v="502"/>
        <pc:sldMkLst>
          <pc:docMk/>
          <pc:sldMk cId="1009809591" sldId="258"/>
        </pc:sldMkLst>
      </pc:sldChg>
      <pc:sldChg chg="del">
        <pc:chgData name="Evangelia Daratsanou" userId="S::edar@stratigon.gr::b5dc30a0-5f39-44cd-b143-16ac867b93ae" providerId="AD" clId="Web-{D9A05977-AD1C-40E9-8436-AFDD5A1D4A64}" dt="2023-02-28T14:54:53.402" v="505"/>
        <pc:sldMkLst>
          <pc:docMk/>
          <pc:sldMk cId="3070183029" sldId="348"/>
        </pc:sldMkLst>
      </pc:sldChg>
      <pc:sldChg chg="del">
        <pc:chgData name="Evangelia Daratsanou" userId="S::edar@stratigon.gr::b5dc30a0-5f39-44cd-b143-16ac867b93ae" providerId="AD" clId="Web-{D9A05977-AD1C-40E9-8436-AFDD5A1D4A64}" dt="2023-02-28T14:54:45.105" v="503"/>
        <pc:sldMkLst>
          <pc:docMk/>
          <pc:sldMk cId="2188339227" sldId="354"/>
        </pc:sldMkLst>
      </pc:sldChg>
      <pc:sldChg chg="modSp ord">
        <pc:chgData name="Evangelia Daratsanou" userId="S::edar@stratigon.gr::b5dc30a0-5f39-44cd-b143-16ac867b93ae" providerId="AD" clId="Web-{D9A05977-AD1C-40E9-8436-AFDD5A1D4A64}" dt="2023-02-28T14:54:30.135" v="501"/>
        <pc:sldMkLst>
          <pc:docMk/>
          <pc:sldMk cId="3619127438" sldId="355"/>
        </pc:sldMkLst>
        <pc:spChg chg="mod">
          <ac:chgData name="Evangelia Daratsanou" userId="S::edar@stratigon.gr::b5dc30a0-5f39-44cd-b143-16ac867b93ae" providerId="AD" clId="Web-{D9A05977-AD1C-40E9-8436-AFDD5A1D4A64}" dt="2023-02-28T14:54:22.307" v="499" actId="20577"/>
          <ac:spMkLst>
            <pc:docMk/>
            <pc:sldMk cId="3619127438" sldId="355"/>
            <ac:spMk id="2" creationId="{9039EEB2-59BC-531E-6706-C5A29F12DD87}"/>
          </ac:spMkLst>
        </pc:spChg>
        <pc:spChg chg="mod">
          <ac:chgData name="Evangelia Daratsanou" userId="S::edar@stratigon.gr::b5dc30a0-5f39-44cd-b143-16ac867b93ae" providerId="AD" clId="Web-{D9A05977-AD1C-40E9-8436-AFDD5A1D4A64}" dt="2023-02-28T14:54:25.541" v="500" actId="20577"/>
          <ac:spMkLst>
            <pc:docMk/>
            <pc:sldMk cId="3619127438" sldId="355"/>
            <ac:spMk id="6" creationId="{9C59F0D3-8382-CFFB-4571-A82F43F2C08A}"/>
          </ac:spMkLst>
        </pc:spChg>
      </pc:sldChg>
      <pc:sldChg chg="del">
        <pc:chgData name="Evangelia Daratsanou" userId="S::edar@stratigon.gr::b5dc30a0-5f39-44cd-b143-16ac867b93ae" providerId="AD" clId="Web-{D9A05977-AD1C-40E9-8436-AFDD5A1D4A64}" dt="2023-02-28T14:54:50.090" v="504"/>
        <pc:sldMkLst>
          <pc:docMk/>
          <pc:sldMk cId="1988182898" sldId="365"/>
        </pc:sldMkLst>
      </pc:sldChg>
      <pc:sldChg chg="modSp">
        <pc:chgData name="Evangelia Daratsanou" userId="S::edar@stratigon.gr::b5dc30a0-5f39-44cd-b143-16ac867b93ae" providerId="AD" clId="Web-{D9A05977-AD1C-40E9-8436-AFDD5A1D4A64}" dt="2023-02-28T15:21:03.854" v="964" actId="20577"/>
        <pc:sldMkLst>
          <pc:docMk/>
          <pc:sldMk cId="4129898601" sldId="375"/>
        </pc:sldMkLst>
        <pc:spChg chg="mod">
          <ac:chgData name="Evangelia Daratsanou" userId="S::edar@stratigon.gr::b5dc30a0-5f39-44cd-b143-16ac867b93ae" providerId="AD" clId="Web-{D9A05977-AD1C-40E9-8436-AFDD5A1D4A64}" dt="2023-02-28T15:18:59.129" v="907" actId="14100"/>
          <ac:spMkLst>
            <pc:docMk/>
            <pc:sldMk cId="4129898601" sldId="375"/>
            <ac:spMk id="9" creationId="{72DF0B0B-3DBC-8996-3522-298E9429EC3A}"/>
          </ac:spMkLst>
        </pc:spChg>
        <pc:spChg chg="mod">
          <ac:chgData name="Evangelia Daratsanou" userId="S::edar@stratigon.gr::b5dc30a0-5f39-44cd-b143-16ac867b93ae" providerId="AD" clId="Web-{D9A05977-AD1C-40E9-8436-AFDD5A1D4A64}" dt="2023-02-28T15:21:03.854" v="964" actId="20577"/>
          <ac:spMkLst>
            <pc:docMk/>
            <pc:sldMk cId="4129898601" sldId="375"/>
            <ac:spMk id="11" creationId="{C2E8DE72-E5D8-7B8C-4971-9C8BC1609777}"/>
          </ac:spMkLst>
        </pc:spChg>
      </pc:sldChg>
      <pc:sldChg chg="modSp">
        <pc:chgData name="Evangelia Daratsanou" userId="S::edar@stratigon.gr::b5dc30a0-5f39-44cd-b143-16ac867b93ae" providerId="AD" clId="Web-{D9A05977-AD1C-40E9-8436-AFDD5A1D4A64}" dt="2023-02-28T14:56:39.392" v="517" actId="20577"/>
        <pc:sldMkLst>
          <pc:docMk/>
          <pc:sldMk cId="4046648941" sldId="420"/>
        </pc:sldMkLst>
        <pc:spChg chg="mod">
          <ac:chgData name="Evangelia Daratsanou" userId="S::edar@stratigon.gr::b5dc30a0-5f39-44cd-b143-16ac867b93ae" providerId="AD" clId="Web-{D9A05977-AD1C-40E9-8436-AFDD5A1D4A64}" dt="2023-02-28T14:56:39.392" v="517" actId="20577"/>
          <ac:spMkLst>
            <pc:docMk/>
            <pc:sldMk cId="4046648941" sldId="420"/>
            <ac:spMk id="2" creationId="{87786614-E6F4-D752-3CDC-A0298F8AD5D3}"/>
          </ac:spMkLst>
        </pc:spChg>
      </pc:sldChg>
      <pc:sldChg chg="modSp">
        <pc:chgData name="Evangelia Daratsanou" userId="S::edar@stratigon.gr::b5dc30a0-5f39-44cd-b143-16ac867b93ae" providerId="AD" clId="Web-{D9A05977-AD1C-40E9-8436-AFDD5A1D4A64}" dt="2023-02-28T14:56:52.767" v="523" actId="20577"/>
        <pc:sldMkLst>
          <pc:docMk/>
          <pc:sldMk cId="4243068316" sldId="421"/>
        </pc:sldMkLst>
        <pc:spChg chg="mod">
          <ac:chgData name="Evangelia Daratsanou" userId="S::edar@stratigon.gr::b5dc30a0-5f39-44cd-b143-16ac867b93ae" providerId="AD" clId="Web-{D9A05977-AD1C-40E9-8436-AFDD5A1D4A64}" dt="2023-02-28T14:56:52.767" v="523" actId="20577"/>
          <ac:spMkLst>
            <pc:docMk/>
            <pc:sldMk cId="4243068316" sldId="421"/>
            <ac:spMk id="6" creationId="{B7418FF0-20D8-A771-368F-2C43FE141D00}"/>
          </ac:spMkLst>
        </pc:spChg>
      </pc:sldChg>
      <pc:sldChg chg="modSp">
        <pc:chgData name="Evangelia Daratsanou" userId="S::edar@stratigon.gr::b5dc30a0-5f39-44cd-b143-16ac867b93ae" providerId="AD" clId="Web-{D9A05977-AD1C-40E9-8436-AFDD5A1D4A64}" dt="2023-02-28T14:34:12.591" v="62" actId="20577"/>
        <pc:sldMkLst>
          <pc:docMk/>
          <pc:sldMk cId="461821574" sldId="430"/>
        </pc:sldMkLst>
        <pc:spChg chg="mod">
          <ac:chgData name="Evangelia Daratsanou" userId="S::edar@stratigon.gr::b5dc30a0-5f39-44cd-b143-16ac867b93ae" providerId="AD" clId="Web-{D9A05977-AD1C-40E9-8436-AFDD5A1D4A64}" dt="2023-02-28T14:34:12.591" v="62" actId="20577"/>
          <ac:spMkLst>
            <pc:docMk/>
            <pc:sldMk cId="461821574" sldId="430"/>
            <ac:spMk id="2" creationId="{87786614-E6F4-D752-3CDC-A0298F8AD5D3}"/>
          </ac:spMkLst>
        </pc:spChg>
      </pc:sldChg>
      <pc:sldChg chg="modSp">
        <pc:chgData name="Evangelia Daratsanou" userId="S::edar@stratigon.gr::b5dc30a0-5f39-44cd-b143-16ac867b93ae" providerId="AD" clId="Web-{D9A05977-AD1C-40E9-8436-AFDD5A1D4A64}" dt="2023-02-28T14:51:03.047" v="434" actId="20577"/>
        <pc:sldMkLst>
          <pc:docMk/>
          <pc:sldMk cId="4045082321" sldId="432"/>
        </pc:sldMkLst>
        <pc:spChg chg="mod">
          <ac:chgData name="Evangelia Daratsanou" userId="S::edar@stratigon.gr::b5dc30a0-5f39-44cd-b143-16ac867b93ae" providerId="AD" clId="Web-{D9A05977-AD1C-40E9-8436-AFDD5A1D4A64}" dt="2023-02-28T14:51:03.047" v="434" actId="20577"/>
          <ac:spMkLst>
            <pc:docMk/>
            <pc:sldMk cId="4045082321" sldId="432"/>
            <ac:spMk id="2" creationId="{87786614-E6F4-D752-3CDC-A0298F8AD5D3}"/>
          </ac:spMkLst>
        </pc:spChg>
      </pc:sldChg>
      <pc:sldChg chg="modSp del">
        <pc:chgData name="Evangelia Daratsanou" userId="S::edar@stratigon.gr::b5dc30a0-5f39-44cd-b143-16ac867b93ae" providerId="AD" clId="Web-{D9A05977-AD1C-40E9-8436-AFDD5A1D4A64}" dt="2023-02-28T14:33:57.622" v="61"/>
        <pc:sldMkLst>
          <pc:docMk/>
          <pc:sldMk cId="1135083531" sldId="433"/>
        </pc:sldMkLst>
        <pc:spChg chg="mod">
          <ac:chgData name="Evangelia Daratsanou" userId="S::edar@stratigon.gr::b5dc30a0-5f39-44cd-b143-16ac867b93ae" providerId="AD" clId="Web-{D9A05977-AD1C-40E9-8436-AFDD5A1D4A64}" dt="2023-02-28T14:30:23.111" v="35"/>
          <ac:spMkLst>
            <pc:docMk/>
            <pc:sldMk cId="1135083531" sldId="433"/>
            <ac:spMk id="2" creationId="{87786614-E6F4-D752-3CDC-A0298F8AD5D3}"/>
          </ac:spMkLst>
        </pc:spChg>
      </pc:sldChg>
      <pc:sldChg chg="modSp">
        <pc:chgData name="Evangelia Daratsanou" userId="S::edar@stratigon.gr::b5dc30a0-5f39-44cd-b143-16ac867b93ae" providerId="AD" clId="Web-{D9A05977-AD1C-40E9-8436-AFDD5A1D4A64}" dt="2023-02-28T14:33:56.778" v="60" actId="20577"/>
        <pc:sldMkLst>
          <pc:docMk/>
          <pc:sldMk cId="4233109300" sldId="434"/>
        </pc:sldMkLst>
        <pc:spChg chg="mod">
          <ac:chgData name="Evangelia Daratsanou" userId="S::edar@stratigon.gr::b5dc30a0-5f39-44cd-b143-16ac867b93ae" providerId="AD" clId="Web-{D9A05977-AD1C-40E9-8436-AFDD5A1D4A64}" dt="2023-02-28T14:33:56.778" v="60" actId="20577"/>
          <ac:spMkLst>
            <pc:docMk/>
            <pc:sldMk cId="4233109300" sldId="434"/>
            <ac:spMk id="2" creationId="{87786614-E6F4-D752-3CDC-A0298F8AD5D3}"/>
          </ac:spMkLst>
        </pc:spChg>
      </pc:sldChg>
      <pc:sldChg chg="ord">
        <pc:chgData name="Evangelia Daratsanou" userId="S::edar@stratigon.gr::b5dc30a0-5f39-44cd-b143-16ac867b93ae" providerId="AD" clId="Web-{D9A05977-AD1C-40E9-8436-AFDD5A1D4A64}" dt="2023-02-28T14:48:32.040" v="407"/>
        <pc:sldMkLst>
          <pc:docMk/>
          <pc:sldMk cId="1639463966" sldId="435"/>
        </pc:sldMkLst>
      </pc:sldChg>
      <pc:sldChg chg="modSp">
        <pc:chgData name="Evangelia Daratsanou" userId="S::edar@stratigon.gr::b5dc30a0-5f39-44cd-b143-16ac867b93ae" providerId="AD" clId="Web-{D9A05977-AD1C-40E9-8436-AFDD5A1D4A64}" dt="2023-02-28T14:57:58.708" v="532" actId="20577"/>
        <pc:sldMkLst>
          <pc:docMk/>
          <pc:sldMk cId="4270811503" sldId="442"/>
        </pc:sldMkLst>
        <pc:spChg chg="mod">
          <ac:chgData name="Evangelia Daratsanou" userId="S::edar@stratigon.gr::b5dc30a0-5f39-44cd-b143-16ac867b93ae" providerId="AD" clId="Web-{D9A05977-AD1C-40E9-8436-AFDD5A1D4A64}" dt="2023-02-28T14:57:58.708" v="532" actId="20577"/>
          <ac:spMkLst>
            <pc:docMk/>
            <pc:sldMk cId="4270811503" sldId="442"/>
            <ac:spMk id="2" creationId="{87786614-E6F4-D752-3CDC-A0298F8AD5D3}"/>
          </ac:spMkLst>
        </pc:spChg>
      </pc:sldChg>
      <pc:sldChg chg="ord">
        <pc:chgData name="Evangelia Daratsanou" userId="S::edar@stratigon.gr::b5dc30a0-5f39-44cd-b143-16ac867b93ae" providerId="AD" clId="Web-{D9A05977-AD1C-40E9-8436-AFDD5A1D4A64}" dt="2023-02-28T14:58:17.475" v="533"/>
        <pc:sldMkLst>
          <pc:docMk/>
          <pc:sldMk cId="3327380312" sldId="445"/>
        </pc:sldMkLst>
      </pc:sldChg>
      <pc:sldChg chg="modSp add replId">
        <pc:chgData name="Evangelia Daratsanou" userId="S::edar@stratigon.gr::b5dc30a0-5f39-44cd-b143-16ac867b93ae" providerId="AD" clId="Web-{D9A05977-AD1C-40E9-8436-AFDD5A1D4A64}" dt="2023-02-28T14:39:14.622" v="281" actId="20577"/>
        <pc:sldMkLst>
          <pc:docMk/>
          <pc:sldMk cId="1148512945" sldId="459"/>
        </pc:sldMkLst>
        <pc:spChg chg="mod">
          <ac:chgData name="Evangelia Daratsanou" userId="S::edar@stratigon.gr::b5dc30a0-5f39-44cd-b143-16ac867b93ae" providerId="AD" clId="Web-{D9A05977-AD1C-40E9-8436-AFDD5A1D4A64}" dt="2023-02-28T14:39:14.622" v="281" actId="20577"/>
          <ac:spMkLst>
            <pc:docMk/>
            <pc:sldMk cId="1148512945" sldId="459"/>
            <ac:spMk id="2" creationId="{87786614-E6F4-D752-3CDC-A0298F8AD5D3}"/>
          </ac:spMkLst>
        </pc:spChg>
      </pc:sldChg>
      <pc:sldChg chg="modSp del">
        <pc:chgData name="Evangelia Daratsanou" userId="S::edar@stratigon.gr::b5dc30a0-5f39-44cd-b143-16ac867b93ae" providerId="AD" clId="Web-{D9A05977-AD1C-40E9-8436-AFDD5A1D4A64}" dt="2023-02-28T14:27:25.899" v="2"/>
        <pc:sldMkLst>
          <pc:docMk/>
          <pc:sldMk cId="2942523402" sldId="459"/>
        </pc:sldMkLst>
        <pc:picChg chg="mod">
          <ac:chgData name="Evangelia Daratsanou" userId="S::edar@stratigon.gr::b5dc30a0-5f39-44cd-b143-16ac867b93ae" providerId="AD" clId="Web-{D9A05977-AD1C-40E9-8436-AFDD5A1D4A64}" dt="2023-02-28T14:23:27.731" v="1" actId="1076"/>
          <ac:picMkLst>
            <pc:docMk/>
            <pc:sldMk cId="2942523402" sldId="459"/>
            <ac:picMk id="4" creationId="{322B1733-DA42-AF3A-19F6-5142B244A17C}"/>
          </ac:picMkLst>
        </pc:picChg>
      </pc:sldChg>
      <pc:sldChg chg="modSp add replId">
        <pc:chgData name="Evangelia Daratsanou" userId="S::edar@stratigon.gr::b5dc30a0-5f39-44cd-b143-16ac867b93ae" providerId="AD" clId="Web-{D9A05977-AD1C-40E9-8436-AFDD5A1D4A64}" dt="2023-02-28T14:48:16.305" v="406" actId="20577"/>
        <pc:sldMkLst>
          <pc:docMk/>
          <pc:sldMk cId="3551311076" sldId="460"/>
        </pc:sldMkLst>
        <pc:spChg chg="mod">
          <ac:chgData name="Evangelia Daratsanou" userId="S::edar@stratigon.gr::b5dc30a0-5f39-44cd-b143-16ac867b93ae" providerId="AD" clId="Web-{D9A05977-AD1C-40E9-8436-AFDD5A1D4A64}" dt="2023-02-28T14:48:16.305" v="406" actId="20577"/>
          <ac:spMkLst>
            <pc:docMk/>
            <pc:sldMk cId="3551311076" sldId="460"/>
            <ac:spMk id="2" creationId="{87786614-E6F4-D752-3CDC-A0298F8AD5D3}"/>
          </ac:spMkLst>
        </pc:spChg>
      </pc:sldChg>
      <pc:sldChg chg="modSp add replId">
        <pc:chgData name="Evangelia Daratsanou" userId="S::edar@stratigon.gr::b5dc30a0-5f39-44cd-b143-16ac867b93ae" providerId="AD" clId="Web-{D9A05977-AD1C-40E9-8436-AFDD5A1D4A64}" dt="2023-02-28T14:53:54.712" v="496" actId="20577"/>
        <pc:sldMkLst>
          <pc:docMk/>
          <pc:sldMk cId="435226102" sldId="461"/>
        </pc:sldMkLst>
        <pc:spChg chg="mod">
          <ac:chgData name="Evangelia Daratsanou" userId="S::edar@stratigon.gr::b5dc30a0-5f39-44cd-b143-16ac867b93ae" providerId="AD" clId="Web-{D9A05977-AD1C-40E9-8436-AFDD5A1D4A64}" dt="2023-02-28T14:53:54.712" v="496" actId="20577"/>
          <ac:spMkLst>
            <pc:docMk/>
            <pc:sldMk cId="435226102" sldId="461"/>
            <ac:spMk id="2" creationId="{87786614-E6F4-D752-3CDC-A0298F8AD5D3}"/>
          </ac:spMkLst>
        </pc:spChg>
      </pc:sldChg>
      <pc:sldChg chg="modSp add replId">
        <pc:chgData name="Evangelia Daratsanou" userId="S::edar@stratigon.gr::b5dc30a0-5f39-44cd-b143-16ac867b93ae" providerId="AD" clId="Web-{D9A05977-AD1C-40E9-8436-AFDD5A1D4A64}" dt="2023-02-28T15:08:25.255" v="689" actId="20577"/>
        <pc:sldMkLst>
          <pc:docMk/>
          <pc:sldMk cId="662368696" sldId="462"/>
        </pc:sldMkLst>
        <pc:spChg chg="mod">
          <ac:chgData name="Evangelia Daratsanou" userId="S::edar@stratigon.gr::b5dc30a0-5f39-44cd-b143-16ac867b93ae" providerId="AD" clId="Web-{D9A05977-AD1C-40E9-8436-AFDD5A1D4A64}" dt="2023-02-28T15:08:25.255" v="689" actId="20577"/>
          <ac:spMkLst>
            <pc:docMk/>
            <pc:sldMk cId="662368696" sldId="462"/>
            <ac:spMk id="2" creationId="{87786614-E6F4-D752-3CDC-A0298F8AD5D3}"/>
          </ac:spMkLst>
        </pc:spChg>
      </pc:sldChg>
      <pc:sldChg chg="modSp add replId">
        <pc:chgData name="Evangelia Daratsanou" userId="S::edar@stratigon.gr::b5dc30a0-5f39-44cd-b143-16ac867b93ae" providerId="AD" clId="Web-{D9A05977-AD1C-40E9-8436-AFDD5A1D4A64}" dt="2023-02-28T15:13:30.926" v="800" actId="20577"/>
        <pc:sldMkLst>
          <pc:docMk/>
          <pc:sldMk cId="1912381814" sldId="463"/>
        </pc:sldMkLst>
        <pc:spChg chg="mod">
          <ac:chgData name="Evangelia Daratsanou" userId="S::edar@stratigon.gr::b5dc30a0-5f39-44cd-b143-16ac867b93ae" providerId="AD" clId="Web-{D9A05977-AD1C-40E9-8436-AFDD5A1D4A64}" dt="2023-02-28T15:13:30.926" v="800" actId="20577"/>
          <ac:spMkLst>
            <pc:docMk/>
            <pc:sldMk cId="1912381814" sldId="463"/>
            <ac:spMk id="2" creationId="{87786614-E6F4-D752-3CDC-A0298F8AD5D3}"/>
          </ac:spMkLst>
        </pc:spChg>
      </pc:sldChg>
      <pc:sldChg chg="modSp add replId">
        <pc:chgData name="Evangelia Daratsanou" userId="S::edar@stratigon.gr::b5dc30a0-5f39-44cd-b143-16ac867b93ae" providerId="AD" clId="Web-{D9A05977-AD1C-40E9-8436-AFDD5A1D4A64}" dt="2023-02-28T15:15:00.336" v="879" actId="20577"/>
        <pc:sldMkLst>
          <pc:docMk/>
          <pc:sldMk cId="3110263084" sldId="464"/>
        </pc:sldMkLst>
        <pc:spChg chg="mod">
          <ac:chgData name="Evangelia Daratsanou" userId="S::edar@stratigon.gr::b5dc30a0-5f39-44cd-b143-16ac867b93ae" providerId="AD" clId="Web-{D9A05977-AD1C-40E9-8436-AFDD5A1D4A64}" dt="2023-02-28T15:15:00.336" v="879" actId="20577"/>
          <ac:spMkLst>
            <pc:docMk/>
            <pc:sldMk cId="3110263084" sldId="464"/>
            <ac:spMk id="2" creationId="{87786614-E6F4-D752-3CDC-A0298F8AD5D3}"/>
          </ac:spMkLst>
        </pc:spChg>
      </pc:sldChg>
      <pc:sldChg chg="addSp modSp add replId">
        <pc:chgData name="Evangelia Daratsanou" userId="S::edar@stratigon.gr::b5dc30a0-5f39-44cd-b143-16ac867b93ae" providerId="AD" clId="Web-{D9A05977-AD1C-40E9-8436-AFDD5A1D4A64}" dt="2023-02-28T15:17:33.297" v="899" actId="14100"/>
        <pc:sldMkLst>
          <pc:docMk/>
          <pc:sldMk cId="3481654405" sldId="465"/>
        </pc:sldMkLst>
        <pc:spChg chg="mod">
          <ac:chgData name="Evangelia Daratsanou" userId="S::edar@stratigon.gr::b5dc30a0-5f39-44cd-b143-16ac867b93ae" providerId="AD" clId="Web-{D9A05977-AD1C-40E9-8436-AFDD5A1D4A64}" dt="2023-02-28T15:17:13.281" v="893" actId="1076"/>
          <ac:spMkLst>
            <pc:docMk/>
            <pc:sldMk cId="3481654405" sldId="465"/>
            <ac:spMk id="2" creationId="{87786614-E6F4-D752-3CDC-A0298F8AD5D3}"/>
          </ac:spMkLst>
        </pc:spChg>
        <pc:picChg chg="add mod">
          <ac:chgData name="Evangelia Daratsanou" userId="S::edar@stratigon.gr::b5dc30a0-5f39-44cd-b143-16ac867b93ae" providerId="AD" clId="Web-{D9A05977-AD1C-40E9-8436-AFDD5A1D4A64}" dt="2023-02-28T15:17:33.297" v="899" actId="14100"/>
          <ac:picMkLst>
            <pc:docMk/>
            <pc:sldMk cId="3481654405" sldId="465"/>
            <ac:picMk id="3" creationId="{97299C1E-2923-D412-21BF-3786985BCCD5}"/>
          </ac:picMkLst>
        </pc:picChg>
      </pc:sldChg>
      <pc:sldChg chg="modSp add ord replId">
        <pc:chgData name="Evangelia Daratsanou" userId="S::edar@stratigon.gr::b5dc30a0-5f39-44cd-b143-16ac867b93ae" providerId="AD" clId="Web-{D9A05977-AD1C-40E9-8436-AFDD5A1D4A64}" dt="2023-02-28T15:22:27.327" v="1006" actId="20577"/>
        <pc:sldMkLst>
          <pc:docMk/>
          <pc:sldMk cId="3269697691" sldId="466"/>
        </pc:sldMkLst>
        <pc:spChg chg="mod">
          <ac:chgData name="Evangelia Daratsanou" userId="S::edar@stratigon.gr::b5dc30a0-5f39-44cd-b143-16ac867b93ae" providerId="AD" clId="Web-{D9A05977-AD1C-40E9-8436-AFDD5A1D4A64}" dt="2023-02-28T15:22:27.327" v="1006" actId="20577"/>
          <ac:spMkLst>
            <pc:docMk/>
            <pc:sldMk cId="3269697691" sldId="466"/>
            <ac:spMk id="2" creationId="{87786614-E6F4-D752-3CDC-A0298F8AD5D3}"/>
          </ac:spMkLst>
        </pc:spChg>
      </pc:sldChg>
    </pc:docChg>
  </pc:docChgLst>
  <pc:docChgLst>
    <pc:chgData name="Evangelia Daratsanou" userId="b5dc30a0-5f39-44cd-b143-16ac867b93ae" providerId="ADAL" clId="{AFAB030A-C10C-445D-8EE6-A3BEADE98D54}"/>
    <pc:docChg chg="modSld">
      <pc:chgData name="Evangelia Daratsanou" userId="b5dc30a0-5f39-44cd-b143-16ac867b93ae" providerId="ADAL" clId="{AFAB030A-C10C-445D-8EE6-A3BEADE98D54}" dt="2023-02-28T15:58:38.352" v="146" actId="1076"/>
      <pc:docMkLst>
        <pc:docMk/>
      </pc:docMkLst>
      <pc:sldChg chg="addSp modSp mod">
        <pc:chgData name="Evangelia Daratsanou" userId="b5dc30a0-5f39-44cd-b143-16ac867b93ae" providerId="ADAL" clId="{AFAB030A-C10C-445D-8EE6-A3BEADE98D54}" dt="2023-02-28T14:42:25.893" v="142" actId="20577"/>
        <pc:sldMkLst>
          <pc:docMk/>
          <pc:sldMk cId="1639463966" sldId="435"/>
        </pc:sldMkLst>
        <pc:spChg chg="mod">
          <ac:chgData name="Evangelia Daratsanou" userId="b5dc30a0-5f39-44cd-b143-16ac867b93ae" providerId="ADAL" clId="{AFAB030A-C10C-445D-8EE6-A3BEADE98D54}" dt="2023-02-28T14:36:40.650" v="3" actId="14100"/>
          <ac:spMkLst>
            <pc:docMk/>
            <pc:sldMk cId="1639463966" sldId="435"/>
            <ac:spMk id="2" creationId="{87786614-E6F4-D752-3CDC-A0298F8AD5D3}"/>
          </ac:spMkLst>
        </pc:spChg>
        <pc:spChg chg="add mod">
          <ac:chgData name="Evangelia Daratsanou" userId="b5dc30a0-5f39-44cd-b143-16ac867b93ae" providerId="ADAL" clId="{AFAB030A-C10C-445D-8EE6-A3BEADE98D54}" dt="2023-02-28T14:42:25.893" v="142" actId="20577"/>
          <ac:spMkLst>
            <pc:docMk/>
            <pc:sldMk cId="1639463966" sldId="435"/>
            <ac:spMk id="5" creationId="{A6F426A4-1A2C-FBBB-0FFE-22B445E2BBEA}"/>
          </ac:spMkLst>
        </pc:spChg>
        <pc:graphicFrameChg chg="add mod modGraphic">
          <ac:chgData name="Evangelia Daratsanou" userId="b5dc30a0-5f39-44cd-b143-16ac867b93ae" providerId="ADAL" clId="{AFAB030A-C10C-445D-8EE6-A3BEADE98D54}" dt="2023-02-28T14:42:16.002" v="138" actId="14100"/>
          <ac:graphicFrameMkLst>
            <pc:docMk/>
            <pc:sldMk cId="1639463966" sldId="435"/>
            <ac:graphicFrameMk id="3" creationId="{10591A7D-E9BC-42A1-EDBF-159A7EAEE222}"/>
          </ac:graphicFrameMkLst>
        </pc:graphicFrameChg>
      </pc:sldChg>
      <pc:sldChg chg="modSp mod">
        <pc:chgData name="Evangelia Daratsanou" userId="b5dc30a0-5f39-44cd-b143-16ac867b93ae" providerId="ADAL" clId="{AFAB030A-C10C-445D-8EE6-A3BEADE98D54}" dt="2023-02-28T15:58:38.352" v="146" actId="1076"/>
        <pc:sldMkLst>
          <pc:docMk/>
          <pc:sldMk cId="3207645864" sldId="437"/>
        </pc:sldMkLst>
        <pc:picChg chg="mod">
          <ac:chgData name="Evangelia Daratsanou" userId="b5dc30a0-5f39-44cd-b143-16ac867b93ae" providerId="ADAL" clId="{AFAB030A-C10C-445D-8EE6-A3BEADE98D54}" dt="2023-02-28T15:58:38.352" v="146" actId="1076"/>
          <ac:picMkLst>
            <pc:docMk/>
            <pc:sldMk cId="3207645864" sldId="437"/>
            <ac:picMk id="3" creationId="{FC9F71E1-159D-B4D7-C2DD-50C163D86EA0}"/>
          </ac:picMkLst>
        </pc:picChg>
      </pc:sldChg>
      <pc:sldChg chg="modSp mod">
        <pc:chgData name="Evangelia Daratsanou" userId="b5dc30a0-5f39-44cd-b143-16ac867b93ae" providerId="ADAL" clId="{AFAB030A-C10C-445D-8EE6-A3BEADE98D54}" dt="2023-02-28T15:53:50.966" v="144" actId="20577"/>
        <pc:sldMkLst>
          <pc:docMk/>
          <pc:sldMk cId="1352759182" sldId="457"/>
        </pc:sldMkLst>
        <pc:spChg chg="mod">
          <ac:chgData name="Evangelia Daratsanou" userId="b5dc30a0-5f39-44cd-b143-16ac867b93ae" providerId="ADAL" clId="{AFAB030A-C10C-445D-8EE6-A3BEADE98D54}" dt="2023-02-28T15:53:50.966" v="144" actId="20577"/>
          <ac:spMkLst>
            <pc:docMk/>
            <pc:sldMk cId="1352759182" sldId="457"/>
            <ac:spMk id="3" creationId="{74C40D66-44F5-3449-CA3F-4DF1B639F5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a:extLst>
              <a:ext uri="{FF2B5EF4-FFF2-40B4-BE49-F238E27FC236}">
                <a16:creationId xmlns:a16="http://schemas.microsoft.com/office/drawing/2014/main" id="{060EEFE7-2C8E-4AA1-B8FB-C267DDB289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a:extLst>
              <a:ext uri="{FF2B5EF4-FFF2-40B4-BE49-F238E27FC236}">
                <a16:creationId xmlns:a16="http://schemas.microsoft.com/office/drawing/2014/main" id="{7AB02AD0-39D8-48A9-9BFE-5DA018750A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2908C7-CA69-4BB4-A21B-88ADD1DA7875}" type="datetimeFigureOut">
              <a:rPr lang="pt-PT" smtClean="0"/>
              <a:t>28/02/2023</a:t>
            </a:fld>
            <a:endParaRPr lang="pt-PT"/>
          </a:p>
        </p:txBody>
      </p:sp>
      <p:sp>
        <p:nvSpPr>
          <p:cNvPr id="4" name="Marcador de Posição do Rodapé 3">
            <a:extLst>
              <a:ext uri="{FF2B5EF4-FFF2-40B4-BE49-F238E27FC236}">
                <a16:creationId xmlns:a16="http://schemas.microsoft.com/office/drawing/2014/main" id="{7D30373E-3A03-49FA-88C6-3E4481DBEE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a:extLst>
              <a:ext uri="{FF2B5EF4-FFF2-40B4-BE49-F238E27FC236}">
                <a16:creationId xmlns:a16="http://schemas.microsoft.com/office/drawing/2014/main" id="{792A7C72-2FDC-49E3-A415-272E632A5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43DC52-ED90-40A7-B381-3F436E035CC3}" type="slidenum">
              <a:rPr lang="pt-PT" smtClean="0"/>
              <a:t>‹#›</a:t>
            </a:fld>
            <a:endParaRPr lang="pt-PT"/>
          </a:p>
        </p:txBody>
      </p:sp>
    </p:spTree>
    <p:extLst>
      <p:ext uri="{BB962C8B-B14F-4D97-AF65-F5344CB8AC3E}">
        <p14:creationId xmlns:p14="http://schemas.microsoft.com/office/powerpoint/2010/main" val="3124993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8EF06-2AF0-4619-BC3B-04B9BB5FCA6B}" type="datetimeFigureOut">
              <a:rPr lang="pt-PT" smtClean="0"/>
              <a:t>28/02/2023</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5F490-A199-41CB-8A2E-FA2DE56CBB35}" type="slidenum">
              <a:rPr lang="pt-PT" smtClean="0"/>
              <a:t>‹#›</a:t>
            </a:fld>
            <a:endParaRPr lang="pt-PT"/>
          </a:p>
        </p:txBody>
      </p:sp>
    </p:spTree>
    <p:extLst>
      <p:ext uri="{BB962C8B-B14F-4D97-AF65-F5344CB8AC3E}">
        <p14:creationId xmlns:p14="http://schemas.microsoft.com/office/powerpoint/2010/main" val="231043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pic>
        <p:nvPicPr>
          <p:cNvPr id="22" name="Imagem 21" descr="Uma imagem com pessoa&#10;&#10;Descrição gerada automaticamente">
            <a:extLst>
              <a:ext uri="{FF2B5EF4-FFF2-40B4-BE49-F238E27FC236}">
                <a16:creationId xmlns:a16="http://schemas.microsoft.com/office/drawing/2014/main" id="{5D06550B-ADEB-2143-DE24-6B00B08699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442"/>
          <a:stretch/>
        </p:blipFill>
        <p:spPr>
          <a:xfrm>
            <a:off x="6022109" y="411218"/>
            <a:ext cx="6169891" cy="5335971"/>
          </a:xfrm>
          <a:prstGeom prst="rect">
            <a:avLst/>
          </a:prstGeom>
        </p:spPr>
      </p:pic>
      <p:sp>
        <p:nvSpPr>
          <p:cNvPr id="8" name="Retângulo 7">
            <a:extLst>
              <a:ext uri="{FF2B5EF4-FFF2-40B4-BE49-F238E27FC236}">
                <a16:creationId xmlns:a16="http://schemas.microsoft.com/office/drawing/2014/main" id="{D278C851-64B5-D211-CC18-21AE23C85839}"/>
              </a:ext>
            </a:extLst>
          </p:cNvPr>
          <p:cNvSpPr/>
          <p:nvPr userDrawn="1"/>
        </p:nvSpPr>
        <p:spPr>
          <a:xfrm>
            <a:off x="0" y="1"/>
            <a:ext cx="12192000" cy="1454838"/>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descr="Uma imagem com texto&#10;&#10;Descrição gerada automaticamente">
            <a:extLst>
              <a:ext uri="{FF2B5EF4-FFF2-40B4-BE49-F238E27FC236}">
                <a16:creationId xmlns:a16="http://schemas.microsoft.com/office/drawing/2014/main" id="{7AE795AF-3CD2-5869-1BBD-61203FC91C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1486" y="120"/>
            <a:ext cx="4280514" cy="1454718"/>
          </a:xfrm>
          <a:prstGeom prst="rect">
            <a:avLst/>
          </a:prstGeom>
        </p:spPr>
      </p:pic>
      <p:sp>
        <p:nvSpPr>
          <p:cNvPr id="25" name="Retângulo 24">
            <a:extLst>
              <a:ext uri="{FF2B5EF4-FFF2-40B4-BE49-F238E27FC236}">
                <a16:creationId xmlns:a16="http://schemas.microsoft.com/office/drawing/2014/main" id="{E219097D-088C-A9F7-1AED-04DE078E8154}"/>
              </a:ext>
            </a:extLst>
          </p:cNvPr>
          <p:cNvSpPr/>
          <p:nvPr userDrawn="1"/>
        </p:nvSpPr>
        <p:spPr>
          <a:xfrm>
            <a:off x="0" y="4292352"/>
            <a:ext cx="6022109" cy="1454837"/>
          </a:xfrm>
          <a:prstGeom prst="rect">
            <a:avLst/>
          </a:prstGeom>
          <a:solidFill>
            <a:srgbClr val="8E9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7772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gradFill>
          <a:gsLst>
            <a:gs pos="0">
              <a:srgbClr val="ECF3F8"/>
            </a:gs>
            <a:gs pos="100000">
              <a:srgbClr val="D9E6F2"/>
            </a:gs>
          </a:gsLst>
          <a:lin ang="14400000"/>
        </a:gradFill>
        <a:effectLst/>
      </p:bgPr>
    </p:bg>
    <p:spTree>
      <p:nvGrpSpPr>
        <p:cNvPr id="1" name=""/>
        <p:cNvGrpSpPr/>
        <p:nvPr/>
      </p:nvGrpSpPr>
      <p:grpSpPr>
        <a:xfrm>
          <a:off x="0" y="0"/>
          <a:ext cx="0" cy="0"/>
          <a:chOff x="0" y="0"/>
          <a:chExt cx="0" cy="0"/>
        </a:xfrm>
      </p:grpSpPr>
      <p:pic>
        <p:nvPicPr>
          <p:cNvPr id="2" name="Εικόνα 4" descr="Κοιτώντας προς τα πάνω τα σύννεφα και τον γαλανό ουρανό που περιβάλλονται από γυάλινα κτίρια">
            <a:extLst>
              <a:ext uri="{FF2B5EF4-FFF2-40B4-BE49-F238E27FC236}">
                <a16:creationId xmlns:a16="http://schemas.microsoft.com/office/drawing/2014/main" id="{724A345B-11F3-3A9D-0CAA-8AFF3AA61608}"/>
              </a:ext>
            </a:extLst>
          </p:cNvPr>
          <p:cNvPicPr>
            <a:picLocks noChangeAspect="1"/>
          </p:cNvPicPr>
          <p:nvPr/>
        </p:nvPicPr>
        <p:blipFill>
          <a:blip r:embed="rId2"/>
          <a:srcRect/>
          <a:stretch>
            <a:fillRect/>
          </a:stretch>
        </p:blipFill>
        <p:spPr>
          <a:xfrm>
            <a:off x="4874893" y="0"/>
            <a:ext cx="7317105" cy="6858000"/>
          </a:xfrm>
          <a:prstGeom prst="rect">
            <a:avLst/>
          </a:prstGeom>
          <a:noFill/>
          <a:ln cap="flat">
            <a:noFill/>
          </a:ln>
        </p:spPr>
      </p:pic>
      <p:sp>
        <p:nvSpPr>
          <p:cNvPr id="3" name="Τίτλος 1">
            <a:extLst>
              <a:ext uri="{FF2B5EF4-FFF2-40B4-BE49-F238E27FC236}">
                <a16:creationId xmlns:a16="http://schemas.microsoft.com/office/drawing/2014/main" id="{DB4D106A-772A-FADF-A1C9-C0079DD21CDF}"/>
              </a:ext>
            </a:extLst>
          </p:cNvPr>
          <p:cNvSpPr txBox="1">
            <a:spLocks noGrp="1"/>
          </p:cNvSpPr>
          <p:nvPr>
            <p:ph type="ctrTitle"/>
          </p:nvPr>
        </p:nvSpPr>
        <p:spPr>
          <a:xfrm>
            <a:off x="608169" y="685801"/>
            <a:ext cx="3963428" cy="4724403"/>
          </a:xfrm>
        </p:spPr>
        <p:txBody>
          <a:bodyPr/>
          <a:lstStyle>
            <a:lvl1pPr>
              <a:defRPr lang="en-US" sz="4800"/>
            </a:lvl1pPr>
          </a:lstStyle>
          <a:p>
            <a:pPr lvl="0"/>
            <a:r>
              <a:rPr lang="en-US"/>
              <a:t>Click to edit Master title style</a:t>
            </a:r>
            <a:endParaRPr lang="el-GR"/>
          </a:p>
        </p:txBody>
      </p:sp>
      <p:sp>
        <p:nvSpPr>
          <p:cNvPr id="4" name="Υπότιτλος 2">
            <a:extLst>
              <a:ext uri="{FF2B5EF4-FFF2-40B4-BE49-F238E27FC236}">
                <a16:creationId xmlns:a16="http://schemas.microsoft.com/office/drawing/2014/main" id="{037987F8-D323-3C49-4164-F40BA843D26D}"/>
              </a:ext>
            </a:extLst>
          </p:cNvPr>
          <p:cNvSpPr txBox="1">
            <a:spLocks noGrp="1"/>
          </p:cNvSpPr>
          <p:nvPr>
            <p:ph type="subTitle" idx="1"/>
          </p:nvPr>
        </p:nvSpPr>
        <p:spPr>
          <a:xfrm>
            <a:off x="608169" y="5410203"/>
            <a:ext cx="3963428" cy="761996"/>
          </a:xfrm>
        </p:spPr>
        <p:txBody>
          <a:bodyPr/>
          <a:lstStyle>
            <a:lvl1pPr marL="0" indent="0">
              <a:spcBef>
                <a:spcPts val="0"/>
              </a:spcBef>
              <a:buNone/>
              <a:defRPr lang="en-US" sz="2400"/>
            </a:lvl1pPr>
          </a:lstStyle>
          <a:p>
            <a:pPr lvl="0"/>
            <a:r>
              <a:rPr lang="en-US"/>
              <a:t>Click to edit Master subtitle style</a:t>
            </a:r>
            <a:endParaRPr lang="el-GR"/>
          </a:p>
        </p:txBody>
      </p:sp>
      <p:sp>
        <p:nvSpPr>
          <p:cNvPr id="5" name="Θέση ημερομηνίας 7">
            <a:extLst>
              <a:ext uri="{FF2B5EF4-FFF2-40B4-BE49-F238E27FC236}">
                <a16:creationId xmlns:a16="http://schemas.microsoft.com/office/drawing/2014/main" id="{A18E4F33-DCA6-BAE1-943D-BFBE45CB8AF8}"/>
              </a:ext>
            </a:extLst>
          </p:cNvPr>
          <p:cNvSpPr txBox="1">
            <a:spLocks noGrp="1"/>
          </p:cNvSpPr>
          <p:nvPr>
            <p:ph type="dt" sz="half" idx="7"/>
          </p:nvPr>
        </p:nvSpPr>
        <p:spPr/>
        <p:txBody>
          <a:bodyPr/>
          <a:lstStyle>
            <a:lvl1pPr>
              <a:defRPr/>
            </a:lvl1pPr>
          </a:lstStyle>
          <a:p>
            <a:pPr lvl="0"/>
            <a:fld id="{7E96C500-4B99-472C-B835-7B7DFA66FA9F}" type="datetime1">
              <a:rPr lang="el-GR"/>
              <a:pPr lvl="0"/>
              <a:t>28/2/2023</a:t>
            </a:fld>
            <a:endParaRPr lang="el-GR"/>
          </a:p>
        </p:txBody>
      </p:sp>
      <p:sp>
        <p:nvSpPr>
          <p:cNvPr id="6" name="Θέση υποσέλιδου 8">
            <a:extLst>
              <a:ext uri="{FF2B5EF4-FFF2-40B4-BE49-F238E27FC236}">
                <a16:creationId xmlns:a16="http://schemas.microsoft.com/office/drawing/2014/main" id="{97A87E5A-9B47-4F0B-4624-11C05E6DB4A5}"/>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7" name="Θέση αριθμού διαφάνειας 9">
            <a:extLst>
              <a:ext uri="{FF2B5EF4-FFF2-40B4-BE49-F238E27FC236}">
                <a16:creationId xmlns:a16="http://schemas.microsoft.com/office/drawing/2014/main" id="{94F3FA52-D586-97F6-F650-19D1B636B6FF}"/>
              </a:ext>
            </a:extLst>
          </p:cNvPr>
          <p:cNvSpPr txBox="1">
            <a:spLocks noGrp="1"/>
          </p:cNvSpPr>
          <p:nvPr>
            <p:ph type="sldNum" sz="quarter" idx="8"/>
          </p:nvPr>
        </p:nvSpPr>
        <p:spPr/>
        <p:txBody>
          <a:bodyPr/>
          <a:lstStyle>
            <a:lvl1pPr>
              <a:defRPr/>
            </a:lvl1pPr>
          </a:lstStyle>
          <a:p>
            <a:pPr lvl="0"/>
            <a:fld id="{3828814E-2D0C-41F4-B1E1-EBE3268B90C9}" type="slidenum">
              <a:t>‹#›</a:t>
            </a:fld>
            <a:endParaRPr lang="el-GR"/>
          </a:p>
        </p:txBody>
      </p:sp>
    </p:spTree>
    <p:extLst>
      <p:ext uri="{BB962C8B-B14F-4D97-AF65-F5344CB8AC3E}">
        <p14:creationId xmlns:p14="http://schemas.microsoft.com/office/powerpoint/2010/main" val="757604506"/>
      </p:ext>
    </p:extLst>
  </p:cSld>
  <p:clrMapOvr>
    <a:masterClrMapping/>
  </p:clrMapOvr>
  <p:transition spd="med">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CABBC1-AC4D-8B0A-857C-A5642F217FF7}"/>
              </a:ext>
            </a:extLst>
          </p:cNvPr>
          <p:cNvSpPr txBox="1">
            <a:spLocks noGrp="1"/>
          </p:cNvSpPr>
          <p:nvPr>
            <p:ph type="title"/>
          </p:nvPr>
        </p:nvSpPr>
        <p:spPr/>
        <p:txBody>
          <a:bodyPr/>
          <a:lstStyle>
            <a:lvl1pPr>
              <a:defRPr lang="en-US"/>
            </a:lvl1pPr>
          </a:lstStyle>
          <a:p>
            <a:pPr lvl="0"/>
            <a:r>
              <a:rPr lang="en-US"/>
              <a:t>Click to edit Master title style</a:t>
            </a:r>
            <a:endParaRPr lang="el-GR"/>
          </a:p>
        </p:txBody>
      </p:sp>
      <p:sp>
        <p:nvSpPr>
          <p:cNvPr id="3" name="Θέση περιεχομένου 2">
            <a:extLst>
              <a:ext uri="{FF2B5EF4-FFF2-40B4-BE49-F238E27FC236}">
                <a16:creationId xmlns:a16="http://schemas.microsoft.com/office/drawing/2014/main" id="{3528C537-32EA-9595-15EB-760C6186AC53}"/>
              </a:ext>
            </a:extLst>
          </p:cNvPr>
          <p:cNvSpPr txBox="1">
            <a:spLocks noGrp="1"/>
          </p:cNvSpPr>
          <p:nvPr>
            <p:ph idx="1"/>
          </p:nvPr>
        </p:nvSpPr>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Θέση ημερομηνίας 3">
            <a:extLst>
              <a:ext uri="{FF2B5EF4-FFF2-40B4-BE49-F238E27FC236}">
                <a16:creationId xmlns:a16="http://schemas.microsoft.com/office/drawing/2014/main" id="{4759FB55-2F77-F2E1-E997-E438847D0E9B}"/>
              </a:ext>
            </a:extLst>
          </p:cNvPr>
          <p:cNvSpPr txBox="1">
            <a:spLocks noGrp="1"/>
          </p:cNvSpPr>
          <p:nvPr>
            <p:ph type="dt" sz="half" idx="7"/>
          </p:nvPr>
        </p:nvSpPr>
        <p:spPr/>
        <p:txBody>
          <a:bodyPr/>
          <a:lstStyle>
            <a:lvl1pPr>
              <a:defRPr/>
            </a:lvl1pPr>
          </a:lstStyle>
          <a:p>
            <a:pPr lvl="0"/>
            <a:fld id="{5E520964-40D8-4E86-A3B3-9DAB9635A915}" type="datetime1">
              <a:rPr lang="el-GR"/>
              <a:pPr lvl="0"/>
              <a:t>28/2/2023</a:t>
            </a:fld>
            <a:endParaRPr lang="el-GR"/>
          </a:p>
        </p:txBody>
      </p:sp>
      <p:sp>
        <p:nvSpPr>
          <p:cNvPr id="5" name="Θέση υποσέλιδου 4">
            <a:extLst>
              <a:ext uri="{FF2B5EF4-FFF2-40B4-BE49-F238E27FC236}">
                <a16:creationId xmlns:a16="http://schemas.microsoft.com/office/drawing/2014/main" id="{CB2FBDCD-7869-3B2A-8CCE-7ED876E0CFA5}"/>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6" name="Θέση αριθμού διαφάνειας 5">
            <a:extLst>
              <a:ext uri="{FF2B5EF4-FFF2-40B4-BE49-F238E27FC236}">
                <a16:creationId xmlns:a16="http://schemas.microsoft.com/office/drawing/2014/main" id="{23F72F6C-7CFE-622D-46E8-02239BD35FFC}"/>
              </a:ext>
            </a:extLst>
          </p:cNvPr>
          <p:cNvSpPr txBox="1">
            <a:spLocks noGrp="1"/>
          </p:cNvSpPr>
          <p:nvPr>
            <p:ph type="sldNum" sz="quarter" idx="8"/>
          </p:nvPr>
        </p:nvSpPr>
        <p:spPr/>
        <p:txBody>
          <a:bodyPr/>
          <a:lstStyle>
            <a:lvl1pPr>
              <a:defRPr/>
            </a:lvl1pPr>
          </a:lstStyle>
          <a:p>
            <a:pPr lvl="0"/>
            <a:fld id="{7C7F40DD-BC04-40DD-AD4C-B58A0CCA669E}" type="slidenum">
              <a:t>‹#›</a:t>
            </a:fld>
            <a:endParaRPr lang="el-GR"/>
          </a:p>
        </p:txBody>
      </p:sp>
    </p:spTree>
    <p:extLst>
      <p:ext uri="{BB962C8B-B14F-4D97-AF65-F5344CB8AC3E}">
        <p14:creationId xmlns:p14="http://schemas.microsoft.com/office/powerpoint/2010/main" val="150707309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440B8A-DBE7-15D5-F8D2-CEC006C73E4A}"/>
              </a:ext>
            </a:extLst>
          </p:cNvPr>
          <p:cNvSpPr txBox="1">
            <a:spLocks noGrp="1"/>
          </p:cNvSpPr>
          <p:nvPr>
            <p:ph type="title"/>
          </p:nvPr>
        </p:nvSpPr>
        <p:spPr>
          <a:xfrm>
            <a:off x="608169" y="2590796"/>
            <a:ext cx="8231744" cy="2819396"/>
          </a:xfrm>
        </p:spPr>
        <p:txBody>
          <a:bodyPr/>
          <a:lstStyle>
            <a:lvl1pPr>
              <a:defRPr lang="en-US" sz="4800"/>
            </a:lvl1pPr>
          </a:lstStyle>
          <a:p>
            <a:pPr lvl="0"/>
            <a:r>
              <a:rPr lang="en-US"/>
              <a:t>Click to edit Master title style</a:t>
            </a:r>
            <a:endParaRPr lang="el-GR"/>
          </a:p>
        </p:txBody>
      </p:sp>
      <p:sp>
        <p:nvSpPr>
          <p:cNvPr id="3" name="Θέση κειμένου 2">
            <a:extLst>
              <a:ext uri="{FF2B5EF4-FFF2-40B4-BE49-F238E27FC236}">
                <a16:creationId xmlns:a16="http://schemas.microsoft.com/office/drawing/2014/main" id="{78F32478-5CD4-799F-86CF-10C9956C2754}"/>
              </a:ext>
            </a:extLst>
          </p:cNvPr>
          <p:cNvSpPr txBox="1">
            <a:spLocks noGrp="1"/>
          </p:cNvSpPr>
          <p:nvPr>
            <p:ph type="body" idx="4294967295"/>
          </p:nvPr>
        </p:nvSpPr>
        <p:spPr>
          <a:xfrm>
            <a:off x="606579" y="5410203"/>
            <a:ext cx="8233335" cy="761996"/>
          </a:xfrm>
        </p:spPr>
        <p:txBody>
          <a:bodyPr/>
          <a:lstStyle>
            <a:lvl1pPr marL="0" indent="0">
              <a:spcBef>
                <a:spcPts val="0"/>
              </a:spcBef>
              <a:buNone/>
              <a:defRPr lang="en-US" sz="2400"/>
            </a:lvl1pPr>
          </a:lstStyle>
          <a:p>
            <a:pPr lvl="0"/>
            <a:r>
              <a:rPr lang="en-US"/>
              <a:t>Click to edit Master text styles</a:t>
            </a:r>
          </a:p>
        </p:txBody>
      </p:sp>
      <p:sp>
        <p:nvSpPr>
          <p:cNvPr id="4" name="Θέση ημερομηνίας 6">
            <a:extLst>
              <a:ext uri="{FF2B5EF4-FFF2-40B4-BE49-F238E27FC236}">
                <a16:creationId xmlns:a16="http://schemas.microsoft.com/office/drawing/2014/main" id="{BBD6F06A-C361-C319-41A1-97917590C47C}"/>
              </a:ext>
            </a:extLst>
          </p:cNvPr>
          <p:cNvSpPr txBox="1">
            <a:spLocks noGrp="1"/>
          </p:cNvSpPr>
          <p:nvPr>
            <p:ph type="dt" sz="half" idx="7"/>
          </p:nvPr>
        </p:nvSpPr>
        <p:spPr/>
        <p:txBody>
          <a:bodyPr/>
          <a:lstStyle>
            <a:lvl1pPr>
              <a:defRPr/>
            </a:lvl1pPr>
          </a:lstStyle>
          <a:p>
            <a:pPr lvl="0"/>
            <a:fld id="{8B993315-EFBD-44ED-9365-FB58BEC06956}" type="datetime1">
              <a:rPr lang="el-GR"/>
              <a:pPr lvl="0"/>
              <a:t>28/2/2023</a:t>
            </a:fld>
            <a:endParaRPr lang="el-GR"/>
          </a:p>
        </p:txBody>
      </p:sp>
      <p:sp>
        <p:nvSpPr>
          <p:cNvPr id="5" name="Θέση υποσέλιδου 7">
            <a:extLst>
              <a:ext uri="{FF2B5EF4-FFF2-40B4-BE49-F238E27FC236}">
                <a16:creationId xmlns:a16="http://schemas.microsoft.com/office/drawing/2014/main" id="{EF138CD2-27CC-3B15-5972-5D3B52AA653F}"/>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6" name="Θέση αριθμού διαφάνειας 8">
            <a:extLst>
              <a:ext uri="{FF2B5EF4-FFF2-40B4-BE49-F238E27FC236}">
                <a16:creationId xmlns:a16="http://schemas.microsoft.com/office/drawing/2014/main" id="{D2960301-5DC1-DF36-3997-F94C95D3094B}"/>
              </a:ext>
            </a:extLst>
          </p:cNvPr>
          <p:cNvSpPr txBox="1">
            <a:spLocks noGrp="1"/>
          </p:cNvSpPr>
          <p:nvPr>
            <p:ph type="sldNum" sz="quarter" idx="8"/>
          </p:nvPr>
        </p:nvSpPr>
        <p:spPr/>
        <p:txBody>
          <a:bodyPr/>
          <a:lstStyle>
            <a:lvl1pPr>
              <a:defRPr/>
            </a:lvl1pPr>
          </a:lstStyle>
          <a:p>
            <a:pPr lvl="0"/>
            <a:fld id="{679C628B-5ADC-4943-8661-6FB0DF0D8446}" type="slidenum">
              <a:t>‹#›</a:t>
            </a:fld>
            <a:endParaRPr lang="el-GR"/>
          </a:p>
        </p:txBody>
      </p:sp>
    </p:spTree>
    <p:extLst>
      <p:ext uri="{BB962C8B-B14F-4D97-AF65-F5344CB8AC3E}">
        <p14:creationId xmlns:p14="http://schemas.microsoft.com/office/powerpoint/2010/main" val="2135247440"/>
      </p:ext>
    </p:extLst>
  </p:cSld>
  <p:clrMapOvr>
    <a:masterClrMapping/>
  </p:clrMapOvr>
  <p:transition spd="med">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8FEA02-DC5D-AF2B-1301-AFF692F1012A}"/>
              </a:ext>
            </a:extLst>
          </p:cNvPr>
          <p:cNvSpPr txBox="1">
            <a:spLocks noGrp="1"/>
          </p:cNvSpPr>
          <p:nvPr>
            <p:ph type="title"/>
          </p:nvPr>
        </p:nvSpPr>
        <p:spPr/>
        <p:txBody>
          <a:bodyPr/>
          <a:lstStyle>
            <a:lvl1pPr>
              <a:defRPr lang="en-US"/>
            </a:lvl1pPr>
          </a:lstStyle>
          <a:p>
            <a:pPr lvl="0"/>
            <a:r>
              <a:rPr lang="en-US"/>
              <a:t>Click to edit Master title style</a:t>
            </a:r>
            <a:endParaRPr lang="el-GR"/>
          </a:p>
        </p:txBody>
      </p:sp>
      <p:sp>
        <p:nvSpPr>
          <p:cNvPr id="3" name="Θέση περιεχομένου 2">
            <a:extLst>
              <a:ext uri="{FF2B5EF4-FFF2-40B4-BE49-F238E27FC236}">
                <a16:creationId xmlns:a16="http://schemas.microsoft.com/office/drawing/2014/main" id="{E78919D7-3DD4-1CB7-208B-7193B69ED42F}"/>
              </a:ext>
            </a:extLst>
          </p:cNvPr>
          <p:cNvSpPr txBox="1">
            <a:spLocks noGrp="1"/>
          </p:cNvSpPr>
          <p:nvPr>
            <p:ph idx="1"/>
          </p:nvPr>
        </p:nvSpPr>
        <p:spPr>
          <a:xfrm>
            <a:off x="1294148" y="685800"/>
            <a:ext cx="5030510" cy="4190996"/>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Θέση περιεχομένου 3">
            <a:extLst>
              <a:ext uri="{FF2B5EF4-FFF2-40B4-BE49-F238E27FC236}">
                <a16:creationId xmlns:a16="http://schemas.microsoft.com/office/drawing/2014/main" id="{606FF7A4-F783-B3E0-F972-D588557A622E}"/>
              </a:ext>
            </a:extLst>
          </p:cNvPr>
          <p:cNvSpPr txBox="1">
            <a:spLocks noGrp="1"/>
          </p:cNvSpPr>
          <p:nvPr>
            <p:ph idx="2"/>
          </p:nvPr>
        </p:nvSpPr>
        <p:spPr>
          <a:xfrm>
            <a:off x="6553318" y="685800"/>
            <a:ext cx="5030510" cy="4190996"/>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Θέση ημερομηνίας 4">
            <a:extLst>
              <a:ext uri="{FF2B5EF4-FFF2-40B4-BE49-F238E27FC236}">
                <a16:creationId xmlns:a16="http://schemas.microsoft.com/office/drawing/2014/main" id="{02C1E5F8-0CD5-55BC-1019-7DA7FF3B8913}"/>
              </a:ext>
            </a:extLst>
          </p:cNvPr>
          <p:cNvSpPr txBox="1">
            <a:spLocks noGrp="1"/>
          </p:cNvSpPr>
          <p:nvPr>
            <p:ph type="dt" sz="half" idx="7"/>
          </p:nvPr>
        </p:nvSpPr>
        <p:spPr/>
        <p:txBody>
          <a:bodyPr/>
          <a:lstStyle>
            <a:lvl1pPr>
              <a:defRPr/>
            </a:lvl1pPr>
          </a:lstStyle>
          <a:p>
            <a:pPr lvl="0"/>
            <a:fld id="{248CD325-FCC5-4D2F-B707-34818F63DE9A}" type="datetime1">
              <a:rPr lang="el-GR"/>
              <a:pPr lvl="0"/>
              <a:t>28/2/2023</a:t>
            </a:fld>
            <a:endParaRPr lang="el-GR"/>
          </a:p>
        </p:txBody>
      </p:sp>
      <p:sp>
        <p:nvSpPr>
          <p:cNvPr id="6" name="Θέση υποσέλιδου 5">
            <a:extLst>
              <a:ext uri="{FF2B5EF4-FFF2-40B4-BE49-F238E27FC236}">
                <a16:creationId xmlns:a16="http://schemas.microsoft.com/office/drawing/2014/main" id="{256E408A-C237-D662-EC78-CCC463584AC8}"/>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7" name="Θέση αριθμού διαφάνειας 6">
            <a:extLst>
              <a:ext uri="{FF2B5EF4-FFF2-40B4-BE49-F238E27FC236}">
                <a16:creationId xmlns:a16="http://schemas.microsoft.com/office/drawing/2014/main" id="{AF07181E-ECA3-F0E4-609F-1FE6AC5B28B6}"/>
              </a:ext>
            </a:extLst>
          </p:cNvPr>
          <p:cNvSpPr txBox="1">
            <a:spLocks noGrp="1"/>
          </p:cNvSpPr>
          <p:nvPr>
            <p:ph type="sldNum" sz="quarter" idx="8"/>
          </p:nvPr>
        </p:nvSpPr>
        <p:spPr/>
        <p:txBody>
          <a:bodyPr/>
          <a:lstStyle>
            <a:lvl1pPr>
              <a:defRPr/>
            </a:lvl1pPr>
          </a:lstStyle>
          <a:p>
            <a:pPr lvl="0"/>
            <a:fld id="{C6BC8A9C-B5AB-4DB1-A9AB-144FC52272ED}" type="slidenum">
              <a:t>‹#›</a:t>
            </a:fld>
            <a:endParaRPr lang="el-GR"/>
          </a:p>
        </p:txBody>
      </p:sp>
    </p:spTree>
    <p:extLst>
      <p:ext uri="{BB962C8B-B14F-4D97-AF65-F5344CB8AC3E}">
        <p14:creationId xmlns:p14="http://schemas.microsoft.com/office/powerpoint/2010/main" val="2404273851"/>
      </p:ext>
    </p:extLst>
  </p:cSld>
  <p:clrMapOvr>
    <a:masterClrMapping/>
  </p:clrMapOvr>
  <p:transition spd="med">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2264EE-F012-1D14-B17D-0E8AA90869DD}"/>
              </a:ext>
            </a:extLst>
          </p:cNvPr>
          <p:cNvSpPr txBox="1">
            <a:spLocks noGrp="1"/>
          </p:cNvSpPr>
          <p:nvPr>
            <p:ph type="title"/>
          </p:nvPr>
        </p:nvSpPr>
        <p:spPr/>
        <p:txBody>
          <a:bodyPr/>
          <a:lstStyle>
            <a:lvl1pPr>
              <a:defRPr lang="en-US"/>
            </a:lvl1pPr>
          </a:lstStyle>
          <a:p>
            <a:pPr lvl="0"/>
            <a:r>
              <a:rPr lang="en-US"/>
              <a:t>Click to edit Master title style</a:t>
            </a:r>
            <a:endParaRPr lang="el-GR"/>
          </a:p>
        </p:txBody>
      </p:sp>
      <p:sp>
        <p:nvSpPr>
          <p:cNvPr id="3" name="Θέση κειμένου 2">
            <a:extLst>
              <a:ext uri="{FF2B5EF4-FFF2-40B4-BE49-F238E27FC236}">
                <a16:creationId xmlns:a16="http://schemas.microsoft.com/office/drawing/2014/main" id="{3E9AE76C-82BE-9C11-9A63-C17B3D0EB791}"/>
              </a:ext>
            </a:extLst>
          </p:cNvPr>
          <p:cNvSpPr txBox="1">
            <a:spLocks noGrp="1"/>
          </p:cNvSpPr>
          <p:nvPr>
            <p:ph type="body" idx="1"/>
          </p:nvPr>
        </p:nvSpPr>
        <p:spPr>
          <a:xfrm>
            <a:off x="1294002" y="685800"/>
            <a:ext cx="5030510" cy="990596"/>
          </a:xfrm>
        </p:spPr>
        <p:txBody>
          <a:bodyPr anchor="ctr"/>
          <a:lstStyle>
            <a:lvl1pPr marL="0" indent="0">
              <a:spcBef>
                <a:spcPts val="0"/>
              </a:spcBef>
              <a:buNone/>
              <a:defRPr lang="en-US" sz="3200"/>
            </a:lvl1pPr>
          </a:lstStyle>
          <a:p>
            <a:pPr lvl="0"/>
            <a:r>
              <a:rPr lang="en-US"/>
              <a:t>Click to edit Master text styles</a:t>
            </a:r>
          </a:p>
        </p:txBody>
      </p:sp>
      <p:sp>
        <p:nvSpPr>
          <p:cNvPr id="4" name="Θέση περιεχομένου 3">
            <a:extLst>
              <a:ext uri="{FF2B5EF4-FFF2-40B4-BE49-F238E27FC236}">
                <a16:creationId xmlns:a16="http://schemas.microsoft.com/office/drawing/2014/main" id="{4707C9E8-040E-5CCF-5545-B8A69FB02D06}"/>
              </a:ext>
            </a:extLst>
          </p:cNvPr>
          <p:cNvSpPr txBox="1">
            <a:spLocks noGrp="1"/>
          </p:cNvSpPr>
          <p:nvPr>
            <p:ph idx="2"/>
          </p:nvPr>
        </p:nvSpPr>
        <p:spPr>
          <a:xfrm>
            <a:off x="1294002" y="1676396"/>
            <a:ext cx="5030510" cy="3200400"/>
          </a:xfrm>
        </p:spPr>
        <p:txBody>
          <a:bodyPr/>
          <a:lstStyle>
            <a:lvl1pPr>
              <a:defRPr lang="en-US" sz="2400"/>
            </a:lvl1pPr>
            <a:lvl2pPr>
              <a:defRPr lang="en-US" sz="2000"/>
            </a:lvl2pPr>
            <a:lvl3pPr>
              <a:defRPr lang="en-US" sz="1800"/>
            </a:lvl3pPr>
            <a:lvl4pPr>
              <a:defRPr lang="en-US" sz="1600"/>
            </a:lvl4pPr>
            <a:lvl5pPr>
              <a:defRPr lang="en-US"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Θέση κειμένου 4">
            <a:extLst>
              <a:ext uri="{FF2B5EF4-FFF2-40B4-BE49-F238E27FC236}">
                <a16:creationId xmlns:a16="http://schemas.microsoft.com/office/drawing/2014/main" id="{AB4BC656-A35B-0524-53B1-642F652F3980}"/>
              </a:ext>
            </a:extLst>
          </p:cNvPr>
          <p:cNvSpPr txBox="1">
            <a:spLocks noGrp="1"/>
          </p:cNvSpPr>
          <p:nvPr>
            <p:ph type="body" idx="3"/>
          </p:nvPr>
        </p:nvSpPr>
        <p:spPr>
          <a:xfrm>
            <a:off x="6553318" y="685800"/>
            <a:ext cx="5030510" cy="990596"/>
          </a:xfrm>
        </p:spPr>
        <p:txBody>
          <a:bodyPr anchor="ctr"/>
          <a:lstStyle>
            <a:lvl1pPr marL="0" indent="0">
              <a:spcBef>
                <a:spcPts val="0"/>
              </a:spcBef>
              <a:buNone/>
              <a:defRPr lang="en-US" sz="3200"/>
            </a:lvl1pPr>
          </a:lstStyle>
          <a:p>
            <a:pPr lvl="0"/>
            <a:r>
              <a:rPr lang="en-US"/>
              <a:t>Click to edit Master text styles</a:t>
            </a:r>
          </a:p>
        </p:txBody>
      </p:sp>
      <p:sp>
        <p:nvSpPr>
          <p:cNvPr id="6" name="Θέση περιεχομένου 5">
            <a:extLst>
              <a:ext uri="{FF2B5EF4-FFF2-40B4-BE49-F238E27FC236}">
                <a16:creationId xmlns:a16="http://schemas.microsoft.com/office/drawing/2014/main" id="{3588584B-8D1D-1E1A-3A58-DAD44532DC06}"/>
              </a:ext>
            </a:extLst>
          </p:cNvPr>
          <p:cNvSpPr txBox="1">
            <a:spLocks noGrp="1"/>
          </p:cNvSpPr>
          <p:nvPr>
            <p:ph idx="4"/>
          </p:nvPr>
        </p:nvSpPr>
        <p:spPr>
          <a:xfrm>
            <a:off x="6551726" y="1676396"/>
            <a:ext cx="5030510" cy="3200400"/>
          </a:xfrm>
        </p:spPr>
        <p:txBody>
          <a:bodyPr/>
          <a:lstStyle>
            <a:lvl1pPr>
              <a:defRPr lang="en-US" sz="2400"/>
            </a:lvl1pPr>
            <a:lvl2pPr>
              <a:defRPr lang="en-US" sz="2000"/>
            </a:lvl2pPr>
            <a:lvl3pPr>
              <a:defRPr lang="en-US" sz="1800"/>
            </a:lvl3pPr>
            <a:lvl4pPr>
              <a:defRPr lang="en-US" sz="1600"/>
            </a:lvl4pPr>
            <a:lvl5pPr>
              <a:defRPr lang="en-US"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Θέση ημερομηνίας 6">
            <a:extLst>
              <a:ext uri="{FF2B5EF4-FFF2-40B4-BE49-F238E27FC236}">
                <a16:creationId xmlns:a16="http://schemas.microsoft.com/office/drawing/2014/main" id="{09E7C052-1B1F-DF73-C43B-B1E0A3CEB201}"/>
              </a:ext>
            </a:extLst>
          </p:cNvPr>
          <p:cNvSpPr txBox="1">
            <a:spLocks noGrp="1"/>
          </p:cNvSpPr>
          <p:nvPr>
            <p:ph type="dt" sz="half" idx="7"/>
          </p:nvPr>
        </p:nvSpPr>
        <p:spPr/>
        <p:txBody>
          <a:bodyPr/>
          <a:lstStyle>
            <a:lvl1pPr>
              <a:defRPr/>
            </a:lvl1pPr>
          </a:lstStyle>
          <a:p>
            <a:pPr lvl="0"/>
            <a:fld id="{87F16F68-03B4-43FF-B8FD-B0D5C3F3552F}" type="datetime1">
              <a:rPr lang="el-GR"/>
              <a:pPr lvl="0"/>
              <a:t>28/2/2023</a:t>
            </a:fld>
            <a:endParaRPr lang="el-GR"/>
          </a:p>
        </p:txBody>
      </p:sp>
      <p:sp>
        <p:nvSpPr>
          <p:cNvPr id="8" name="Θέση υποσέλιδου 7">
            <a:extLst>
              <a:ext uri="{FF2B5EF4-FFF2-40B4-BE49-F238E27FC236}">
                <a16:creationId xmlns:a16="http://schemas.microsoft.com/office/drawing/2014/main" id="{CAC66050-D70F-9A19-98F1-D96BE9565CBB}"/>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9" name="Θέση αριθμού διαφάνειας 8">
            <a:extLst>
              <a:ext uri="{FF2B5EF4-FFF2-40B4-BE49-F238E27FC236}">
                <a16:creationId xmlns:a16="http://schemas.microsoft.com/office/drawing/2014/main" id="{4791AD98-E7CD-F03F-5D72-D0E9E2041626}"/>
              </a:ext>
            </a:extLst>
          </p:cNvPr>
          <p:cNvSpPr txBox="1">
            <a:spLocks noGrp="1"/>
          </p:cNvSpPr>
          <p:nvPr>
            <p:ph type="sldNum" sz="quarter" idx="8"/>
          </p:nvPr>
        </p:nvSpPr>
        <p:spPr/>
        <p:txBody>
          <a:bodyPr/>
          <a:lstStyle>
            <a:lvl1pPr>
              <a:defRPr/>
            </a:lvl1pPr>
          </a:lstStyle>
          <a:p>
            <a:pPr lvl="0"/>
            <a:fld id="{CB918F4F-68A4-420B-BEF4-8927195010C6}" type="slidenum">
              <a:t>‹#›</a:t>
            </a:fld>
            <a:endParaRPr lang="el-GR"/>
          </a:p>
        </p:txBody>
      </p:sp>
    </p:spTree>
    <p:extLst>
      <p:ext uri="{BB962C8B-B14F-4D97-AF65-F5344CB8AC3E}">
        <p14:creationId xmlns:p14="http://schemas.microsoft.com/office/powerpoint/2010/main" val="1386559856"/>
      </p:ext>
    </p:extLst>
  </p:cSld>
  <p:clrMapOvr>
    <a:masterClrMapping/>
  </p:clrMapOvr>
  <p:transition spd="med">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9CBD24-23E7-B69B-841D-77B114A18660}"/>
              </a:ext>
            </a:extLst>
          </p:cNvPr>
          <p:cNvSpPr txBox="1">
            <a:spLocks noGrp="1"/>
          </p:cNvSpPr>
          <p:nvPr>
            <p:ph type="title"/>
          </p:nvPr>
        </p:nvSpPr>
        <p:spPr/>
        <p:txBody>
          <a:bodyPr/>
          <a:lstStyle>
            <a:lvl1pPr>
              <a:defRPr lang="en-US"/>
            </a:lvl1pPr>
          </a:lstStyle>
          <a:p>
            <a:pPr lvl="0"/>
            <a:r>
              <a:rPr lang="en-US"/>
              <a:t>Click to edit Master title style</a:t>
            </a:r>
            <a:endParaRPr lang="el-GR"/>
          </a:p>
        </p:txBody>
      </p:sp>
      <p:sp>
        <p:nvSpPr>
          <p:cNvPr id="3" name="Θέση ημερομηνίας 2">
            <a:extLst>
              <a:ext uri="{FF2B5EF4-FFF2-40B4-BE49-F238E27FC236}">
                <a16:creationId xmlns:a16="http://schemas.microsoft.com/office/drawing/2014/main" id="{21BA3493-98C8-B170-E760-FE243C712E7B}"/>
              </a:ext>
            </a:extLst>
          </p:cNvPr>
          <p:cNvSpPr txBox="1">
            <a:spLocks noGrp="1"/>
          </p:cNvSpPr>
          <p:nvPr>
            <p:ph type="dt" sz="half" idx="7"/>
          </p:nvPr>
        </p:nvSpPr>
        <p:spPr/>
        <p:txBody>
          <a:bodyPr/>
          <a:lstStyle>
            <a:lvl1pPr>
              <a:defRPr/>
            </a:lvl1pPr>
          </a:lstStyle>
          <a:p>
            <a:pPr lvl="0"/>
            <a:fld id="{89F8B920-01DE-4B5B-8D23-637A7CFE6D93}" type="datetime1">
              <a:rPr lang="el-GR"/>
              <a:pPr lvl="0"/>
              <a:t>28/2/2023</a:t>
            </a:fld>
            <a:endParaRPr lang="el-GR"/>
          </a:p>
        </p:txBody>
      </p:sp>
      <p:sp>
        <p:nvSpPr>
          <p:cNvPr id="4" name="Θέση υποσέλιδου 3">
            <a:extLst>
              <a:ext uri="{FF2B5EF4-FFF2-40B4-BE49-F238E27FC236}">
                <a16:creationId xmlns:a16="http://schemas.microsoft.com/office/drawing/2014/main" id="{68FBFB5F-1B42-B952-4364-DDC4CADE4764}"/>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5" name="Θέση αριθμού διαφάνειας 4">
            <a:extLst>
              <a:ext uri="{FF2B5EF4-FFF2-40B4-BE49-F238E27FC236}">
                <a16:creationId xmlns:a16="http://schemas.microsoft.com/office/drawing/2014/main" id="{FE86E0DD-40C6-6FB4-548B-FAE19B4F4D13}"/>
              </a:ext>
            </a:extLst>
          </p:cNvPr>
          <p:cNvSpPr txBox="1">
            <a:spLocks noGrp="1"/>
          </p:cNvSpPr>
          <p:nvPr>
            <p:ph type="sldNum" sz="quarter" idx="8"/>
          </p:nvPr>
        </p:nvSpPr>
        <p:spPr/>
        <p:txBody>
          <a:bodyPr/>
          <a:lstStyle>
            <a:lvl1pPr>
              <a:defRPr/>
            </a:lvl1pPr>
          </a:lstStyle>
          <a:p>
            <a:pPr lvl="0"/>
            <a:fld id="{8C943604-B87F-4ECA-A4D3-22F06B46B549}" type="slidenum">
              <a:t>‹#›</a:t>
            </a:fld>
            <a:endParaRPr lang="el-GR"/>
          </a:p>
        </p:txBody>
      </p:sp>
    </p:spTree>
    <p:extLst>
      <p:ext uri="{BB962C8B-B14F-4D97-AF65-F5344CB8AC3E}">
        <p14:creationId xmlns:p14="http://schemas.microsoft.com/office/powerpoint/2010/main" val="1952099245"/>
      </p:ext>
    </p:extLst>
  </p:cSld>
  <p:clrMapOvr>
    <a:masterClrMapping/>
  </p:clrMapOvr>
  <p:transition spd="med">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D126991-6D5D-E260-B709-84D2639A32AF}"/>
              </a:ext>
            </a:extLst>
          </p:cNvPr>
          <p:cNvSpPr txBox="1">
            <a:spLocks noGrp="1"/>
          </p:cNvSpPr>
          <p:nvPr>
            <p:ph type="dt" sz="half" idx="7"/>
          </p:nvPr>
        </p:nvSpPr>
        <p:spPr/>
        <p:txBody>
          <a:bodyPr/>
          <a:lstStyle>
            <a:lvl1pPr>
              <a:defRPr/>
            </a:lvl1pPr>
          </a:lstStyle>
          <a:p>
            <a:pPr lvl="0"/>
            <a:fld id="{9A11F997-BF36-4002-B04C-340AA992B1AA}" type="datetime1">
              <a:rPr lang="el-GR"/>
              <a:pPr lvl="0"/>
              <a:t>28/2/2023</a:t>
            </a:fld>
            <a:endParaRPr lang="el-GR"/>
          </a:p>
        </p:txBody>
      </p:sp>
      <p:sp>
        <p:nvSpPr>
          <p:cNvPr id="3" name="Θέση υποσέλιδου 2">
            <a:extLst>
              <a:ext uri="{FF2B5EF4-FFF2-40B4-BE49-F238E27FC236}">
                <a16:creationId xmlns:a16="http://schemas.microsoft.com/office/drawing/2014/main" id="{5A8A7794-F682-6A5F-C53F-F7E0976B8D32}"/>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4" name="Θέση αριθμού διαφάνειας 3">
            <a:extLst>
              <a:ext uri="{FF2B5EF4-FFF2-40B4-BE49-F238E27FC236}">
                <a16:creationId xmlns:a16="http://schemas.microsoft.com/office/drawing/2014/main" id="{B2FB66BC-72A7-BD73-6004-9DD5F59424D1}"/>
              </a:ext>
            </a:extLst>
          </p:cNvPr>
          <p:cNvSpPr txBox="1">
            <a:spLocks noGrp="1"/>
          </p:cNvSpPr>
          <p:nvPr>
            <p:ph type="sldNum" sz="quarter" idx="8"/>
          </p:nvPr>
        </p:nvSpPr>
        <p:spPr/>
        <p:txBody>
          <a:bodyPr/>
          <a:lstStyle>
            <a:lvl1pPr>
              <a:defRPr/>
            </a:lvl1pPr>
          </a:lstStyle>
          <a:p>
            <a:pPr lvl="0"/>
            <a:fld id="{8744F8EF-8F42-42E8-A309-C87BBB444203}" type="slidenum">
              <a:t>‹#›</a:t>
            </a:fld>
            <a:endParaRPr lang="el-GR"/>
          </a:p>
        </p:txBody>
      </p:sp>
    </p:spTree>
    <p:extLst>
      <p:ext uri="{BB962C8B-B14F-4D97-AF65-F5344CB8AC3E}">
        <p14:creationId xmlns:p14="http://schemas.microsoft.com/office/powerpoint/2010/main" val="1879042311"/>
      </p:ext>
    </p:extLst>
  </p:cSld>
  <p:clrMapOvr>
    <a:masterClrMapping/>
  </p:clrMapOvr>
  <p:transition spd="med">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90C919-DF48-6AF1-6096-75039BB3CB9B}"/>
              </a:ext>
            </a:extLst>
          </p:cNvPr>
          <p:cNvSpPr txBox="1">
            <a:spLocks noGrp="1"/>
          </p:cNvSpPr>
          <p:nvPr>
            <p:ph type="title"/>
          </p:nvPr>
        </p:nvSpPr>
        <p:spPr>
          <a:xfrm>
            <a:off x="608169" y="685801"/>
            <a:ext cx="3963428" cy="4724403"/>
          </a:xfrm>
        </p:spPr>
        <p:txBody>
          <a:bodyPr>
            <a:noAutofit/>
          </a:bodyPr>
          <a:lstStyle>
            <a:lvl1pPr>
              <a:defRPr lang="en-US"/>
            </a:lvl1pPr>
          </a:lstStyle>
          <a:p>
            <a:pPr lvl="0"/>
            <a:r>
              <a:rPr lang="en-US"/>
              <a:t>Click to edit Master title style</a:t>
            </a:r>
            <a:endParaRPr lang="el-GR"/>
          </a:p>
        </p:txBody>
      </p:sp>
      <p:sp>
        <p:nvSpPr>
          <p:cNvPr id="3" name="Θέση περιεχομένου 2">
            <a:extLst>
              <a:ext uri="{FF2B5EF4-FFF2-40B4-BE49-F238E27FC236}">
                <a16:creationId xmlns:a16="http://schemas.microsoft.com/office/drawing/2014/main" id="{EC4D32C1-AC2D-000D-2092-295E24C1BAF2}"/>
              </a:ext>
            </a:extLst>
          </p:cNvPr>
          <p:cNvSpPr txBox="1">
            <a:spLocks noGrp="1"/>
          </p:cNvSpPr>
          <p:nvPr>
            <p:ph idx="1"/>
          </p:nvPr>
        </p:nvSpPr>
        <p:spPr>
          <a:xfrm>
            <a:off x="4876485" y="685800"/>
            <a:ext cx="6705916" cy="5486400"/>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Θέση κειμένου 3">
            <a:extLst>
              <a:ext uri="{FF2B5EF4-FFF2-40B4-BE49-F238E27FC236}">
                <a16:creationId xmlns:a16="http://schemas.microsoft.com/office/drawing/2014/main" id="{D64AC016-F3E3-DFF2-9384-6D6794C2971D}"/>
              </a:ext>
            </a:extLst>
          </p:cNvPr>
          <p:cNvSpPr txBox="1">
            <a:spLocks noGrp="1"/>
          </p:cNvSpPr>
          <p:nvPr>
            <p:ph type="body" idx="2"/>
          </p:nvPr>
        </p:nvSpPr>
        <p:spPr>
          <a:xfrm>
            <a:off x="608169" y="5410203"/>
            <a:ext cx="3963428" cy="761996"/>
          </a:xfrm>
        </p:spPr>
        <p:txBody>
          <a:bodyPr/>
          <a:lstStyle>
            <a:lvl1pPr marL="0" indent="0">
              <a:spcBef>
                <a:spcPts val="0"/>
              </a:spcBef>
              <a:buNone/>
              <a:defRPr lang="en-US" sz="2000"/>
            </a:lvl1pPr>
          </a:lstStyle>
          <a:p>
            <a:pPr lvl="0"/>
            <a:r>
              <a:rPr lang="en-US"/>
              <a:t>Click to edit Master text styles</a:t>
            </a:r>
          </a:p>
        </p:txBody>
      </p:sp>
      <p:sp>
        <p:nvSpPr>
          <p:cNvPr id="5" name="Θέση ημερομηνίας 4">
            <a:extLst>
              <a:ext uri="{FF2B5EF4-FFF2-40B4-BE49-F238E27FC236}">
                <a16:creationId xmlns:a16="http://schemas.microsoft.com/office/drawing/2014/main" id="{A711F335-4F6B-397A-2491-68751CFA0291}"/>
              </a:ext>
            </a:extLst>
          </p:cNvPr>
          <p:cNvSpPr txBox="1">
            <a:spLocks noGrp="1"/>
          </p:cNvSpPr>
          <p:nvPr>
            <p:ph type="dt" sz="half" idx="7"/>
          </p:nvPr>
        </p:nvSpPr>
        <p:spPr/>
        <p:txBody>
          <a:bodyPr/>
          <a:lstStyle>
            <a:lvl1pPr>
              <a:defRPr/>
            </a:lvl1pPr>
          </a:lstStyle>
          <a:p>
            <a:pPr lvl="0"/>
            <a:fld id="{A6580FAD-046E-429B-94BF-C83A68E6A9DB}" type="datetime1">
              <a:rPr lang="el-GR"/>
              <a:pPr lvl="0"/>
              <a:t>28/2/2023</a:t>
            </a:fld>
            <a:endParaRPr lang="el-GR"/>
          </a:p>
        </p:txBody>
      </p:sp>
      <p:sp>
        <p:nvSpPr>
          <p:cNvPr id="6" name="Θέση υποσέλιδου 5">
            <a:extLst>
              <a:ext uri="{FF2B5EF4-FFF2-40B4-BE49-F238E27FC236}">
                <a16:creationId xmlns:a16="http://schemas.microsoft.com/office/drawing/2014/main" id="{D739CB4F-C869-EBE8-288D-CD01B45F0CDC}"/>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7" name="Θέση αριθμού διαφάνειας 6">
            <a:extLst>
              <a:ext uri="{FF2B5EF4-FFF2-40B4-BE49-F238E27FC236}">
                <a16:creationId xmlns:a16="http://schemas.microsoft.com/office/drawing/2014/main" id="{FC28C4CF-FC3C-DB6A-B3D1-C1063CA1F157}"/>
              </a:ext>
            </a:extLst>
          </p:cNvPr>
          <p:cNvSpPr txBox="1">
            <a:spLocks noGrp="1"/>
          </p:cNvSpPr>
          <p:nvPr>
            <p:ph type="sldNum" sz="quarter" idx="8"/>
          </p:nvPr>
        </p:nvSpPr>
        <p:spPr/>
        <p:txBody>
          <a:bodyPr/>
          <a:lstStyle>
            <a:lvl1pPr>
              <a:defRPr/>
            </a:lvl1pPr>
          </a:lstStyle>
          <a:p>
            <a:pPr lvl="0"/>
            <a:fld id="{3E49B7B4-8C55-4F85-9F1E-1DEDB3F6BFC8}" type="slidenum">
              <a:t>‹#›</a:t>
            </a:fld>
            <a:endParaRPr lang="el-GR"/>
          </a:p>
        </p:txBody>
      </p:sp>
    </p:spTree>
    <p:extLst>
      <p:ext uri="{BB962C8B-B14F-4D97-AF65-F5344CB8AC3E}">
        <p14:creationId xmlns:p14="http://schemas.microsoft.com/office/powerpoint/2010/main" val="2334086402"/>
      </p:ext>
    </p:extLst>
  </p:cSld>
  <p:clrMapOvr>
    <a:masterClrMapping/>
  </p:clrMapOvr>
  <p:transition spd="med">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412204-C436-D8E8-8494-AB30EE548700}"/>
              </a:ext>
            </a:extLst>
          </p:cNvPr>
          <p:cNvSpPr txBox="1">
            <a:spLocks noGrp="1"/>
          </p:cNvSpPr>
          <p:nvPr>
            <p:ph type="title"/>
          </p:nvPr>
        </p:nvSpPr>
        <p:spPr>
          <a:xfrm>
            <a:off x="608169" y="685801"/>
            <a:ext cx="3963428" cy="4724403"/>
          </a:xfrm>
        </p:spPr>
        <p:txBody>
          <a:bodyPr/>
          <a:lstStyle>
            <a:lvl1pPr>
              <a:defRPr lang="en-US"/>
            </a:lvl1pPr>
          </a:lstStyle>
          <a:p>
            <a:pPr lvl="0"/>
            <a:r>
              <a:rPr lang="en-US"/>
              <a:t>Click to edit Master title style</a:t>
            </a:r>
            <a:endParaRPr lang="el-GR"/>
          </a:p>
        </p:txBody>
      </p:sp>
      <p:sp>
        <p:nvSpPr>
          <p:cNvPr id="3" name="Θέση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a:extLst>
              <a:ext uri="{FF2B5EF4-FFF2-40B4-BE49-F238E27FC236}">
                <a16:creationId xmlns:a16="http://schemas.microsoft.com/office/drawing/2014/main" id="{CD1EA7BB-6A50-FE4C-4503-D9EF0BD2BFD0}"/>
              </a:ext>
            </a:extLst>
          </p:cNvPr>
          <p:cNvSpPr txBox="1">
            <a:spLocks noGrp="1"/>
          </p:cNvSpPr>
          <p:nvPr>
            <p:ph type="pic" idx="1"/>
          </p:nvPr>
        </p:nvSpPr>
        <p:spPr>
          <a:xfrm>
            <a:off x="4876485" y="685800"/>
            <a:ext cx="6707343" cy="5486400"/>
          </a:xfrm>
          <a:ln w="63495">
            <a:solidFill>
              <a:srgbClr val="FFFFFF"/>
            </a:solidFill>
            <a:prstDash val="solid"/>
            <a:miter/>
          </a:ln>
        </p:spPr>
        <p:txBody>
          <a:bodyPr anchorCtr="1"/>
          <a:lstStyle>
            <a:lvl1pPr marL="0" indent="0" algn="ctr">
              <a:buNone/>
              <a:defRPr lang="en-US" sz="3200"/>
            </a:lvl1pPr>
          </a:lstStyle>
          <a:p>
            <a:pPr lvl="0"/>
            <a:r>
              <a:rPr lang="en-US"/>
              <a:t>Click icon to add picture</a:t>
            </a:r>
            <a:endParaRPr lang="el-GR"/>
          </a:p>
        </p:txBody>
      </p:sp>
      <p:sp>
        <p:nvSpPr>
          <p:cNvPr id="4" name="Θέση κειμένου 3">
            <a:extLst>
              <a:ext uri="{FF2B5EF4-FFF2-40B4-BE49-F238E27FC236}">
                <a16:creationId xmlns:a16="http://schemas.microsoft.com/office/drawing/2014/main" id="{A504FDCE-06E2-73F3-99C8-1DF96FBCEF77}"/>
              </a:ext>
            </a:extLst>
          </p:cNvPr>
          <p:cNvSpPr txBox="1">
            <a:spLocks noGrp="1"/>
          </p:cNvSpPr>
          <p:nvPr>
            <p:ph type="body" idx="2"/>
          </p:nvPr>
        </p:nvSpPr>
        <p:spPr>
          <a:xfrm>
            <a:off x="608169" y="5410203"/>
            <a:ext cx="3963428" cy="761996"/>
          </a:xfrm>
        </p:spPr>
        <p:txBody>
          <a:bodyPr/>
          <a:lstStyle>
            <a:lvl1pPr marL="0" indent="0">
              <a:spcBef>
                <a:spcPts val="0"/>
              </a:spcBef>
              <a:buNone/>
              <a:defRPr lang="en-US" sz="2000"/>
            </a:lvl1pPr>
          </a:lstStyle>
          <a:p>
            <a:pPr lvl="0"/>
            <a:r>
              <a:rPr lang="en-US"/>
              <a:t>Click to edit Master text styles</a:t>
            </a:r>
          </a:p>
        </p:txBody>
      </p:sp>
      <p:sp>
        <p:nvSpPr>
          <p:cNvPr id="5" name="Θέση ημερομηνίας 4">
            <a:extLst>
              <a:ext uri="{FF2B5EF4-FFF2-40B4-BE49-F238E27FC236}">
                <a16:creationId xmlns:a16="http://schemas.microsoft.com/office/drawing/2014/main" id="{64202781-C7DB-7443-19DB-0C7A6703C6E4}"/>
              </a:ext>
            </a:extLst>
          </p:cNvPr>
          <p:cNvSpPr txBox="1">
            <a:spLocks noGrp="1"/>
          </p:cNvSpPr>
          <p:nvPr>
            <p:ph type="dt" sz="half" idx="7"/>
          </p:nvPr>
        </p:nvSpPr>
        <p:spPr/>
        <p:txBody>
          <a:bodyPr/>
          <a:lstStyle>
            <a:lvl1pPr>
              <a:defRPr/>
            </a:lvl1pPr>
          </a:lstStyle>
          <a:p>
            <a:pPr lvl="0"/>
            <a:fld id="{E899EBAC-ACDB-40B9-BA1A-4A7CE4B25405}" type="datetime1">
              <a:rPr lang="el-GR"/>
              <a:pPr lvl="0"/>
              <a:t>28/2/2023</a:t>
            </a:fld>
            <a:endParaRPr lang="el-GR"/>
          </a:p>
        </p:txBody>
      </p:sp>
      <p:sp>
        <p:nvSpPr>
          <p:cNvPr id="6" name="Θέση υποσέλιδου 5">
            <a:extLst>
              <a:ext uri="{FF2B5EF4-FFF2-40B4-BE49-F238E27FC236}">
                <a16:creationId xmlns:a16="http://schemas.microsoft.com/office/drawing/2014/main" id="{69202A69-D705-3E21-4F86-15D8CAE7B9A6}"/>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7" name="Θέση αριθμού διαφάνειας 6">
            <a:extLst>
              <a:ext uri="{FF2B5EF4-FFF2-40B4-BE49-F238E27FC236}">
                <a16:creationId xmlns:a16="http://schemas.microsoft.com/office/drawing/2014/main" id="{72A73F7E-AD4F-CD0D-EB38-92EB03F4D03C}"/>
              </a:ext>
            </a:extLst>
          </p:cNvPr>
          <p:cNvSpPr txBox="1">
            <a:spLocks noGrp="1"/>
          </p:cNvSpPr>
          <p:nvPr>
            <p:ph type="sldNum" sz="quarter" idx="8"/>
          </p:nvPr>
        </p:nvSpPr>
        <p:spPr/>
        <p:txBody>
          <a:bodyPr/>
          <a:lstStyle>
            <a:lvl1pPr>
              <a:defRPr/>
            </a:lvl1pPr>
          </a:lstStyle>
          <a:p>
            <a:pPr lvl="0"/>
            <a:fld id="{C52D7B38-FD50-4EB0-9AC4-15E1DF74C07D}" type="slidenum">
              <a:t>‹#›</a:t>
            </a:fld>
            <a:endParaRPr lang="el-GR"/>
          </a:p>
        </p:txBody>
      </p:sp>
    </p:spTree>
    <p:extLst>
      <p:ext uri="{BB962C8B-B14F-4D97-AF65-F5344CB8AC3E}">
        <p14:creationId xmlns:p14="http://schemas.microsoft.com/office/powerpoint/2010/main" val="3677538225"/>
      </p:ext>
    </p:extLst>
  </p:cSld>
  <p:clrMapOvr>
    <a:masterClrMapping/>
  </p:clrMapOvr>
  <p:transition spd="med">
    <p:fad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35B86E-38E6-AC4A-8741-618C3E6E09DF}"/>
              </a:ext>
            </a:extLst>
          </p:cNvPr>
          <p:cNvSpPr txBox="1">
            <a:spLocks noGrp="1"/>
          </p:cNvSpPr>
          <p:nvPr>
            <p:ph type="title"/>
          </p:nvPr>
        </p:nvSpPr>
        <p:spPr/>
        <p:txBody>
          <a:bodyPr/>
          <a:lstStyle>
            <a:lvl1pPr>
              <a:defRPr lang="en-US"/>
            </a:lvl1pPr>
          </a:lstStyle>
          <a:p>
            <a:pPr lvl="0"/>
            <a:r>
              <a:rPr lang="en-US"/>
              <a:t>Click to edit Master title style</a:t>
            </a:r>
            <a:endParaRPr lang="el-GR"/>
          </a:p>
        </p:txBody>
      </p:sp>
      <p:sp>
        <p:nvSpPr>
          <p:cNvPr id="3" name="Θέση κατακόρυφου κειμένου 2">
            <a:extLst>
              <a:ext uri="{FF2B5EF4-FFF2-40B4-BE49-F238E27FC236}">
                <a16:creationId xmlns:a16="http://schemas.microsoft.com/office/drawing/2014/main" id="{10B23BAD-89F1-18EE-DF30-D36AE7D768CF}"/>
              </a:ext>
            </a:extLst>
          </p:cNvPr>
          <p:cNvSpPr txBox="1">
            <a:spLocks noGrp="1"/>
          </p:cNvSpPr>
          <p:nvPr>
            <p:ph type="body" orient="vert" idx="1"/>
          </p:nvPr>
        </p:nvSpPr>
        <p:spPr/>
        <p:txBody>
          <a:bodyPr vert="eaVert"/>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Θέση ημερομηνίας 3">
            <a:extLst>
              <a:ext uri="{FF2B5EF4-FFF2-40B4-BE49-F238E27FC236}">
                <a16:creationId xmlns:a16="http://schemas.microsoft.com/office/drawing/2014/main" id="{1C1CA547-8BCF-8DF1-B1CE-6955F4D2FB6E}"/>
              </a:ext>
            </a:extLst>
          </p:cNvPr>
          <p:cNvSpPr txBox="1">
            <a:spLocks noGrp="1"/>
          </p:cNvSpPr>
          <p:nvPr>
            <p:ph type="dt" sz="half" idx="7"/>
          </p:nvPr>
        </p:nvSpPr>
        <p:spPr/>
        <p:txBody>
          <a:bodyPr/>
          <a:lstStyle>
            <a:lvl1pPr>
              <a:defRPr/>
            </a:lvl1pPr>
          </a:lstStyle>
          <a:p>
            <a:pPr lvl="0"/>
            <a:fld id="{D324310D-14C4-46FF-A33D-8D4B788F3E9B}" type="datetime1">
              <a:rPr lang="el-GR"/>
              <a:pPr lvl="0"/>
              <a:t>28/2/2023</a:t>
            </a:fld>
            <a:endParaRPr lang="el-GR"/>
          </a:p>
        </p:txBody>
      </p:sp>
      <p:sp>
        <p:nvSpPr>
          <p:cNvPr id="5" name="Θέση υποσέλιδου 4">
            <a:extLst>
              <a:ext uri="{FF2B5EF4-FFF2-40B4-BE49-F238E27FC236}">
                <a16:creationId xmlns:a16="http://schemas.microsoft.com/office/drawing/2014/main" id="{03AECE3C-8850-3293-15F3-4AF4DBC92C35}"/>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6" name="Θέση αριθμού διαφάνειας 5">
            <a:extLst>
              <a:ext uri="{FF2B5EF4-FFF2-40B4-BE49-F238E27FC236}">
                <a16:creationId xmlns:a16="http://schemas.microsoft.com/office/drawing/2014/main" id="{DA7AFBFC-47CC-815B-5E06-E4E36DCF6DFD}"/>
              </a:ext>
            </a:extLst>
          </p:cNvPr>
          <p:cNvSpPr txBox="1">
            <a:spLocks noGrp="1"/>
          </p:cNvSpPr>
          <p:nvPr>
            <p:ph type="sldNum" sz="quarter" idx="8"/>
          </p:nvPr>
        </p:nvSpPr>
        <p:spPr/>
        <p:txBody>
          <a:bodyPr/>
          <a:lstStyle>
            <a:lvl1pPr>
              <a:defRPr/>
            </a:lvl1pPr>
          </a:lstStyle>
          <a:p>
            <a:pPr lvl="0"/>
            <a:fld id="{2BC1B6F8-0856-4813-A76C-9DE060A5667B}" type="slidenum">
              <a:t>‹#›</a:t>
            </a:fld>
            <a:endParaRPr lang="el-GR"/>
          </a:p>
        </p:txBody>
      </p:sp>
    </p:spTree>
    <p:extLst>
      <p:ext uri="{BB962C8B-B14F-4D97-AF65-F5344CB8AC3E}">
        <p14:creationId xmlns:p14="http://schemas.microsoft.com/office/powerpoint/2010/main" val="238736527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o de Títu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DFBF982-76E0-29D0-CE1D-57D202105C08}"/>
              </a:ext>
            </a:extLst>
          </p:cNvPr>
          <p:cNvSpPr/>
          <p:nvPr userDrawn="1"/>
        </p:nvSpPr>
        <p:spPr>
          <a:xfrm>
            <a:off x="0" y="310263"/>
            <a:ext cx="10003858" cy="74295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a16="http://schemas.microsoft.com/office/drawing/2014/main" id="{BC740E26-6977-1EC8-113B-EADF61EC6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3858" y="309581"/>
            <a:ext cx="2188142" cy="743632"/>
          </a:xfrm>
          <a:prstGeom prst="rect">
            <a:avLst/>
          </a:prstGeom>
        </p:spPr>
      </p:pic>
    </p:spTree>
    <p:extLst>
      <p:ext uri="{BB962C8B-B14F-4D97-AF65-F5344CB8AC3E}">
        <p14:creationId xmlns:p14="http://schemas.microsoft.com/office/powerpoint/2010/main" val="3299768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45D0C8B-FF61-63FE-74D2-64A48A8375EA}"/>
              </a:ext>
            </a:extLst>
          </p:cNvPr>
          <p:cNvSpPr txBox="1">
            <a:spLocks noGrp="1"/>
          </p:cNvSpPr>
          <p:nvPr>
            <p:ph type="title" orient="vert"/>
          </p:nvPr>
        </p:nvSpPr>
        <p:spPr>
          <a:xfrm>
            <a:off x="10288088" y="685800"/>
            <a:ext cx="1295740" cy="5486400"/>
          </a:xfrm>
        </p:spPr>
        <p:txBody>
          <a:bodyPr vert="eaVert"/>
          <a:lstStyle>
            <a:lvl1pPr>
              <a:defRPr lang="en-US"/>
            </a:lvl1pPr>
          </a:lstStyle>
          <a:p>
            <a:pPr lvl="0"/>
            <a:r>
              <a:rPr lang="en-US"/>
              <a:t>Click to edit Master title style</a:t>
            </a:r>
            <a:endParaRPr lang="el-GR"/>
          </a:p>
        </p:txBody>
      </p:sp>
      <p:sp>
        <p:nvSpPr>
          <p:cNvPr id="3" name="Θέση κατακόρυφου κειμένου 2">
            <a:extLst>
              <a:ext uri="{FF2B5EF4-FFF2-40B4-BE49-F238E27FC236}">
                <a16:creationId xmlns:a16="http://schemas.microsoft.com/office/drawing/2014/main" id="{986BAE0D-09DE-DB28-5304-D78C1C5C1FBE}"/>
              </a:ext>
            </a:extLst>
          </p:cNvPr>
          <p:cNvSpPr txBox="1">
            <a:spLocks noGrp="1"/>
          </p:cNvSpPr>
          <p:nvPr>
            <p:ph type="body" orient="vert" idx="1"/>
          </p:nvPr>
        </p:nvSpPr>
        <p:spPr>
          <a:xfrm>
            <a:off x="608170" y="685800"/>
            <a:ext cx="9476721" cy="5486400"/>
          </a:xfrm>
        </p:spPr>
        <p:txBody>
          <a:bodyPr vert="eaVert"/>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Θέση ημερομηνίας 3">
            <a:extLst>
              <a:ext uri="{FF2B5EF4-FFF2-40B4-BE49-F238E27FC236}">
                <a16:creationId xmlns:a16="http://schemas.microsoft.com/office/drawing/2014/main" id="{0EC44208-5912-13F6-6191-4D54CA2F40BE}"/>
              </a:ext>
            </a:extLst>
          </p:cNvPr>
          <p:cNvSpPr txBox="1">
            <a:spLocks noGrp="1"/>
          </p:cNvSpPr>
          <p:nvPr>
            <p:ph type="dt" sz="half" idx="7"/>
          </p:nvPr>
        </p:nvSpPr>
        <p:spPr/>
        <p:txBody>
          <a:bodyPr/>
          <a:lstStyle>
            <a:lvl1pPr>
              <a:defRPr/>
            </a:lvl1pPr>
          </a:lstStyle>
          <a:p>
            <a:pPr lvl="0"/>
            <a:fld id="{5BB876F0-4CEE-4F12-84AD-CFA20CB68FAF}" type="datetime1">
              <a:rPr lang="el-GR"/>
              <a:pPr lvl="0"/>
              <a:t>28/2/2023</a:t>
            </a:fld>
            <a:endParaRPr lang="el-GR"/>
          </a:p>
        </p:txBody>
      </p:sp>
      <p:sp>
        <p:nvSpPr>
          <p:cNvPr id="5" name="Θέση υποσέλιδου 4">
            <a:extLst>
              <a:ext uri="{FF2B5EF4-FFF2-40B4-BE49-F238E27FC236}">
                <a16:creationId xmlns:a16="http://schemas.microsoft.com/office/drawing/2014/main" id="{D7C49011-66F7-4B8A-039F-045E15C1DD32}"/>
              </a:ext>
            </a:extLst>
          </p:cNvPr>
          <p:cNvSpPr txBox="1">
            <a:spLocks noGrp="1"/>
          </p:cNvSpPr>
          <p:nvPr>
            <p:ph type="ftr" sz="quarter" idx="9"/>
          </p:nvPr>
        </p:nvSpPr>
        <p:spPr/>
        <p:txBody>
          <a:bodyPr/>
          <a:lstStyle>
            <a:lvl1pPr>
              <a:defRPr/>
            </a:lvl1pPr>
          </a:lstStyle>
          <a:p>
            <a:pPr lvl="0"/>
            <a:r>
              <a:rPr lang="el-GR"/>
              <a:t>Προσθήκη υποσέλιδου</a:t>
            </a:r>
          </a:p>
        </p:txBody>
      </p:sp>
      <p:sp>
        <p:nvSpPr>
          <p:cNvPr id="6" name="Θέση αριθμού διαφάνειας 5">
            <a:extLst>
              <a:ext uri="{FF2B5EF4-FFF2-40B4-BE49-F238E27FC236}">
                <a16:creationId xmlns:a16="http://schemas.microsoft.com/office/drawing/2014/main" id="{1515DE95-97A4-FE7E-9767-D20218649973}"/>
              </a:ext>
            </a:extLst>
          </p:cNvPr>
          <p:cNvSpPr txBox="1">
            <a:spLocks noGrp="1"/>
          </p:cNvSpPr>
          <p:nvPr>
            <p:ph type="sldNum" sz="quarter" idx="8"/>
          </p:nvPr>
        </p:nvSpPr>
        <p:spPr/>
        <p:txBody>
          <a:bodyPr/>
          <a:lstStyle>
            <a:lvl1pPr>
              <a:defRPr/>
            </a:lvl1pPr>
          </a:lstStyle>
          <a:p>
            <a:pPr lvl="0"/>
            <a:fld id="{C6DE413C-58CC-44BC-9CFE-AA95D56C1140}" type="slidenum">
              <a:t>‹#›</a:t>
            </a:fld>
            <a:endParaRPr lang="el-GR"/>
          </a:p>
        </p:txBody>
      </p:sp>
    </p:spTree>
    <p:extLst>
      <p:ext uri="{BB962C8B-B14F-4D97-AF65-F5344CB8AC3E}">
        <p14:creationId xmlns:p14="http://schemas.microsoft.com/office/powerpoint/2010/main" val="304453308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pag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D2DC-3277-6651-393F-8B764F8EE64B}"/>
              </a:ext>
            </a:extLst>
          </p:cNvPr>
          <p:cNvSpPr txBox="1">
            <a:spLocks noGrp="1"/>
          </p:cNvSpPr>
          <p:nvPr>
            <p:ph type="title"/>
          </p:nvPr>
        </p:nvSpPr>
        <p:spPr>
          <a:xfrm>
            <a:off x="838202" y="371731"/>
            <a:ext cx="10515603" cy="886730"/>
          </a:xfrm>
        </p:spPr>
        <p:txBody>
          <a:bodyPr anchor="ctr" anchorCtr="1"/>
          <a:lstStyle>
            <a:lvl1pPr algn="ctr">
              <a:defRPr lang="en-US" sz="3599">
                <a:solidFill>
                  <a:srgbClr val="404040"/>
                </a:solidFill>
              </a:defRPr>
            </a:lvl1pPr>
          </a:lstStyle>
          <a:p>
            <a:pPr lvl="0"/>
            <a:r>
              <a:rPr lang="en-US"/>
              <a:t>Insert your main title here</a:t>
            </a:r>
            <a:endParaRPr lang="en-MY"/>
          </a:p>
        </p:txBody>
      </p:sp>
      <p:sp>
        <p:nvSpPr>
          <p:cNvPr id="3" name="Subtitle 2">
            <a:extLst>
              <a:ext uri="{FF2B5EF4-FFF2-40B4-BE49-F238E27FC236}">
                <a16:creationId xmlns:a16="http://schemas.microsoft.com/office/drawing/2014/main" id="{6FA66DAB-D1A5-365F-A62B-6899F65B17D9}"/>
              </a:ext>
            </a:extLst>
          </p:cNvPr>
          <p:cNvSpPr txBox="1">
            <a:spLocks noGrp="1"/>
          </p:cNvSpPr>
          <p:nvPr>
            <p:ph type="subTitle" idx="4294967295"/>
          </p:nvPr>
        </p:nvSpPr>
        <p:spPr>
          <a:xfrm>
            <a:off x="1523997" y="1051067"/>
            <a:ext cx="9144003" cy="436561"/>
          </a:xfrm>
        </p:spPr>
        <p:txBody>
          <a:bodyPr anchorCtr="1"/>
          <a:lstStyle>
            <a:lvl1pPr marL="0" indent="0" algn="ctr">
              <a:buNone/>
              <a:defRPr lang="en-US" sz="1799"/>
            </a:lvl1pPr>
          </a:lstStyle>
          <a:p>
            <a:pPr lvl="0"/>
            <a:r>
              <a:rPr lang="en-US"/>
              <a:t>Insert your awesome subtitle here</a:t>
            </a:r>
            <a:endParaRPr lang="en-MY"/>
          </a:p>
        </p:txBody>
      </p:sp>
    </p:spTree>
    <p:extLst>
      <p:ext uri="{BB962C8B-B14F-4D97-AF65-F5344CB8AC3E}">
        <p14:creationId xmlns:p14="http://schemas.microsoft.com/office/powerpoint/2010/main" val="35139323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o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57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e Obje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5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beçalho da Sec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626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23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7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328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údo Dup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4C62D91-E8EB-E1C1-A152-23A95CD5C78A}"/>
              </a:ext>
            </a:extLst>
          </p:cNvPr>
          <p:cNvSpPr/>
          <p:nvPr userDrawn="1"/>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a16="http://schemas.microsoft.com/office/drawing/2014/main" id="{174E180C-AE7A-F6D6-4C5B-8DBAEF368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586" y="529253"/>
            <a:ext cx="4029580" cy="1369440"/>
          </a:xfrm>
          <a:prstGeom prst="rect">
            <a:avLst/>
          </a:prstGeom>
        </p:spPr>
      </p:pic>
      <p:cxnSp>
        <p:nvCxnSpPr>
          <p:cNvPr id="9" name="Conexão reta 8">
            <a:extLst>
              <a:ext uri="{FF2B5EF4-FFF2-40B4-BE49-F238E27FC236}">
                <a16:creationId xmlns:a16="http://schemas.microsoft.com/office/drawing/2014/main" id="{4EEED736-F29A-47C4-A05E-5A30ECCDC848}"/>
              </a:ext>
            </a:extLst>
          </p:cNvPr>
          <p:cNvCxnSpPr>
            <a:cxnSpLocks/>
          </p:cNvCxnSpPr>
          <p:nvPr userDrawn="1"/>
        </p:nvCxnSpPr>
        <p:spPr>
          <a:xfrm>
            <a:off x="5881376" y="4698619"/>
            <a:ext cx="0" cy="1608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exto&#10;&#10;Descrição gerada automaticamente">
            <a:extLst>
              <a:ext uri="{FF2B5EF4-FFF2-40B4-BE49-F238E27FC236}">
                <a16:creationId xmlns:a16="http://schemas.microsoft.com/office/drawing/2014/main" id="{1B90E7C6-155A-4DE5-095E-50009BC96D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47369" y="5166825"/>
            <a:ext cx="3203817" cy="672146"/>
          </a:xfrm>
          <a:prstGeom prst="rect">
            <a:avLst/>
          </a:prstGeom>
        </p:spPr>
      </p:pic>
      <p:sp>
        <p:nvSpPr>
          <p:cNvPr id="17" name="CaixaDeTexto 16">
            <a:extLst>
              <a:ext uri="{FF2B5EF4-FFF2-40B4-BE49-F238E27FC236}">
                <a16:creationId xmlns:a16="http://schemas.microsoft.com/office/drawing/2014/main" id="{12991457-FB59-E5AB-ED6B-7762034A2E18}"/>
              </a:ext>
            </a:extLst>
          </p:cNvPr>
          <p:cNvSpPr txBox="1"/>
          <p:nvPr userDrawn="1"/>
        </p:nvSpPr>
        <p:spPr>
          <a:xfrm>
            <a:off x="6195079" y="4980296"/>
            <a:ext cx="3964922" cy="1015663"/>
          </a:xfrm>
          <a:prstGeom prst="rect">
            <a:avLst/>
          </a:prstGeom>
          <a:noFill/>
        </p:spPr>
        <p:txBody>
          <a:bodyPr wrap="square" anchor="ctr">
            <a:spAutoFit/>
          </a:bodyPr>
          <a:lstStyle/>
          <a:p>
            <a:r>
              <a:rPr lang="en-US" sz="1200" b="0" i="0">
                <a:solidFill>
                  <a:schemeClr val="bg1"/>
                </a:solidFill>
                <a:effectLst/>
                <a:latin typeface="-apple-system"/>
              </a:rPr>
              <a:t>Funded by the European Union. Views and opinions expressed are however those of the author(s) only and do not necessarily reflect those of the European Union or the European Commission. Neither the European Union nor the European Commission can be held responsible for them.</a:t>
            </a:r>
            <a:endParaRPr lang="pt-PT" sz="1200">
              <a:solidFill>
                <a:schemeClr val="bg1"/>
              </a:solidFill>
            </a:endParaRPr>
          </a:p>
        </p:txBody>
      </p:sp>
      <p:sp>
        <p:nvSpPr>
          <p:cNvPr id="19" name="CaixaDeTexto 18">
            <a:extLst>
              <a:ext uri="{FF2B5EF4-FFF2-40B4-BE49-F238E27FC236}">
                <a16:creationId xmlns:a16="http://schemas.microsoft.com/office/drawing/2014/main" id="{65F7DB30-ACA2-5591-7140-7BDF633052DC}"/>
              </a:ext>
            </a:extLst>
          </p:cNvPr>
          <p:cNvSpPr txBox="1"/>
          <p:nvPr userDrawn="1"/>
        </p:nvSpPr>
        <p:spPr>
          <a:xfrm>
            <a:off x="3866586" y="2003844"/>
            <a:ext cx="4029578"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a:solidFill>
                  <a:schemeClr val="bg1"/>
                </a:solidFill>
                <a:effectLst/>
                <a:latin typeface="+mj-lt"/>
              </a:rPr>
              <a:t>Business Development Training and Support for Non - Native Small Business Owners</a:t>
            </a:r>
          </a:p>
          <a:p>
            <a:endParaRPr lang="pt-PT"/>
          </a:p>
        </p:txBody>
      </p:sp>
    </p:spTree>
    <p:extLst>
      <p:ext uri="{BB962C8B-B14F-4D97-AF65-F5344CB8AC3E}">
        <p14:creationId xmlns:p14="http://schemas.microsoft.com/office/powerpoint/2010/main" val="881864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m 4" descr="Uma imagem com texto&#10;&#10;Descrição gerada automaticamente">
            <a:extLst>
              <a:ext uri="{FF2B5EF4-FFF2-40B4-BE49-F238E27FC236}">
                <a16:creationId xmlns:a16="http://schemas.microsoft.com/office/drawing/2014/main" id="{BB5528FB-9009-4795-EDAA-08D85F69317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57602" y="6026118"/>
            <a:ext cx="2493505" cy="523125"/>
          </a:xfrm>
          <a:prstGeom prst="rect">
            <a:avLst/>
          </a:prstGeom>
        </p:spPr>
      </p:pic>
      <p:cxnSp>
        <p:nvCxnSpPr>
          <p:cNvPr id="6" name="Conexão reta 5">
            <a:extLst>
              <a:ext uri="{FF2B5EF4-FFF2-40B4-BE49-F238E27FC236}">
                <a16:creationId xmlns:a16="http://schemas.microsoft.com/office/drawing/2014/main" id="{E2EEC072-6B37-FFE0-DB47-13EA318796F3}"/>
              </a:ext>
            </a:extLst>
          </p:cNvPr>
          <p:cNvCxnSpPr>
            <a:cxnSpLocks/>
          </p:cNvCxnSpPr>
          <p:nvPr userDrawn="1"/>
        </p:nvCxnSpPr>
        <p:spPr>
          <a:xfrm>
            <a:off x="3079518" y="5966935"/>
            <a:ext cx="0" cy="606267"/>
          </a:xfrm>
          <a:prstGeom prst="line">
            <a:avLst/>
          </a:prstGeom>
          <a:ln w="12700">
            <a:solidFill>
              <a:srgbClr val="7F8AF6"/>
            </a:solidFill>
          </a:ln>
        </p:spPr>
        <p:style>
          <a:lnRef idx="1">
            <a:schemeClr val="dk1"/>
          </a:lnRef>
          <a:fillRef idx="0">
            <a:schemeClr val="dk1"/>
          </a:fillRef>
          <a:effectRef idx="0">
            <a:schemeClr val="dk1"/>
          </a:effectRef>
          <a:fontRef idx="minor">
            <a:schemeClr val="tx1"/>
          </a:fontRef>
        </p:style>
      </p:cxnSp>
      <p:sp>
        <p:nvSpPr>
          <p:cNvPr id="8" name="CaixaDeTexto 7">
            <a:extLst>
              <a:ext uri="{FF2B5EF4-FFF2-40B4-BE49-F238E27FC236}">
                <a16:creationId xmlns:a16="http://schemas.microsoft.com/office/drawing/2014/main" id="{DF373C53-A3FA-EA56-BAEE-8B2B4F59B6EB}"/>
              </a:ext>
            </a:extLst>
          </p:cNvPr>
          <p:cNvSpPr txBox="1"/>
          <p:nvPr userDrawn="1"/>
        </p:nvSpPr>
        <p:spPr>
          <a:xfrm>
            <a:off x="3993824" y="6323397"/>
            <a:ext cx="3315855" cy="261610"/>
          </a:xfrm>
          <a:prstGeom prst="rect">
            <a:avLst/>
          </a:prstGeom>
          <a:noFill/>
        </p:spPr>
        <p:txBody>
          <a:bodyPr wrap="square" rtlCol="0">
            <a:spAutoFit/>
          </a:bodyPr>
          <a:lstStyle/>
          <a:p>
            <a:r>
              <a:rPr lang="pt-PT" sz="1100" b="0" i="0">
                <a:solidFill>
                  <a:schemeClr val="bg1">
                    <a:lumMod val="50000"/>
                  </a:schemeClr>
                </a:solidFill>
                <a:effectLst/>
                <a:latin typeface="Cento"/>
              </a:rPr>
              <a:t>2021-1-EL01-KA210-VET-000030217</a:t>
            </a:r>
            <a:endParaRPr lang="pt-PT" sz="1100">
              <a:solidFill>
                <a:schemeClr val="bg1">
                  <a:lumMod val="50000"/>
                </a:schemeClr>
              </a:solidFill>
            </a:endParaRPr>
          </a:p>
        </p:txBody>
      </p:sp>
      <p:pic>
        <p:nvPicPr>
          <p:cNvPr id="11" name="Imagem 10" descr="Uma imagem com texto&#10;&#10;Descrição gerada automaticamente">
            <a:extLst>
              <a:ext uri="{FF2B5EF4-FFF2-40B4-BE49-F238E27FC236}">
                <a16:creationId xmlns:a16="http://schemas.microsoft.com/office/drawing/2014/main" id="{6BEC2645-87E7-D492-956C-825C1C7FFE1B}"/>
              </a:ext>
            </a:extLst>
          </p:cNvPr>
          <p:cNvPicPr>
            <a:picLocks noChangeAspect="1"/>
          </p:cNvPicPr>
          <p:nvPr userDrawn="1"/>
        </p:nvPicPr>
        <p:blipFill>
          <a:blip r:embed="rId12"/>
          <a:stretch>
            <a:fillRect/>
          </a:stretch>
        </p:blipFill>
        <p:spPr>
          <a:xfrm>
            <a:off x="7335078" y="5914186"/>
            <a:ext cx="789195" cy="736293"/>
          </a:xfrm>
          <a:prstGeom prst="rect">
            <a:avLst/>
          </a:prstGeom>
        </p:spPr>
      </p:pic>
      <p:pic>
        <p:nvPicPr>
          <p:cNvPr id="12" name="Imagem 11" descr="Uma imagem com texto&#10;&#10;Descrição gerada automaticamente">
            <a:extLst>
              <a:ext uri="{FF2B5EF4-FFF2-40B4-BE49-F238E27FC236}">
                <a16:creationId xmlns:a16="http://schemas.microsoft.com/office/drawing/2014/main" id="{9F645BFE-746A-5429-E143-E9CFD3F72131}"/>
              </a:ext>
            </a:extLst>
          </p:cNvPr>
          <p:cNvPicPr>
            <a:picLocks noChangeAspect="1"/>
          </p:cNvPicPr>
          <p:nvPr userDrawn="1"/>
        </p:nvPicPr>
        <p:blipFill>
          <a:blip r:embed="rId13"/>
          <a:stretch>
            <a:fillRect/>
          </a:stretch>
        </p:blipFill>
        <p:spPr>
          <a:xfrm>
            <a:off x="9542578" y="5903844"/>
            <a:ext cx="1886456" cy="762166"/>
          </a:xfrm>
          <a:prstGeom prst="rect">
            <a:avLst/>
          </a:prstGeom>
        </p:spPr>
      </p:pic>
    </p:spTree>
    <p:extLst>
      <p:ext uri="{BB962C8B-B14F-4D97-AF65-F5344CB8AC3E}">
        <p14:creationId xmlns:p14="http://schemas.microsoft.com/office/powerpoint/2010/main" val="1929023207"/>
      </p:ext>
    </p:extLst>
  </p:cSld>
  <p:clrMap bg1="lt1" tx1="dk1" bg2="lt2" tx2="dk2" accent1="accent1" accent2="accent2" accent3="accent3" accent4="accent4" accent5="accent5" accent6="accent6" hlink="hlink" folHlink="folHlink"/>
  <p:sldLayoutIdLst>
    <p:sldLayoutId id="2147483738" r:id="rId1"/>
    <p:sldLayoutId id="2147483752" r:id="rId2"/>
    <p:sldLayoutId id="2147483751" r:id="rId3"/>
    <p:sldLayoutId id="2147483739" r:id="rId4"/>
    <p:sldLayoutId id="2147483740" r:id="rId5"/>
    <p:sldLayoutId id="2147483741" r:id="rId6"/>
    <p:sldLayoutId id="2147483742" r:id="rId7"/>
    <p:sldLayoutId id="2147483743" r:id="rId8"/>
    <p:sldLayoutId id="214748374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ECF3F8"/>
            </a:gs>
            <a:gs pos="100000">
              <a:srgbClr val="D9E6F2"/>
            </a:gs>
          </a:gsLst>
          <a:lin ang="17400000"/>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7DA9A8C-4712-65A6-E2BA-9698A33E9478}"/>
              </a:ext>
            </a:extLst>
          </p:cNvPr>
          <p:cNvSpPr txBox="1">
            <a:spLocks noGrp="1"/>
          </p:cNvSpPr>
          <p:nvPr>
            <p:ph type="title"/>
          </p:nvPr>
        </p:nvSpPr>
        <p:spPr>
          <a:xfrm>
            <a:off x="609597" y="5105397"/>
            <a:ext cx="10974231" cy="1066803"/>
          </a:xfrm>
          <a:prstGeom prst="rect">
            <a:avLst/>
          </a:prstGeom>
          <a:noFill/>
          <a:ln>
            <a:noFill/>
          </a:ln>
        </p:spPr>
        <p:txBody>
          <a:bodyPr vert="horz" wrap="square" lIns="91440" tIns="45720" rIns="91440" bIns="45720" anchor="b" anchorCtr="0" compatLnSpc="1">
            <a:normAutofit/>
          </a:bodyPr>
          <a:lstStyle/>
          <a:p>
            <a:pPr lvl="0"/>
            <a:r>
              <a:rPr lang="el-GR"/>
              <a:t>Κάντε κλικ για να επεξεργαστείτε το Στυλ κύριου τίτλου</a:t>
            </a:r>
          </a:p>
        </p:txBody>
      </p:sp>
      <p:sp>
        <p:nvSpPr>
          <p:cNvPr id="3" name="Θέση κειμένου 2">
            <a:extLst>
              <a:ext uri="{FF2B5EF4-FFF2-40B4-BE49-F238E27FC236}">
                <a16:creationId xmlns:a16="http://schemas.microsoft.com/office/drawing/2014/main" id="{ED2D2DE2-A3EA-3C72-A479-A1B8581E8EDC}"/>
              </a:ext>
            </a:extLst>
          </p:cNvPr>
          <p:cNvSpPr txBox="1">
            <a:spLocks noGrp="1"/>
          </p:cNvSpPr>
          <p:nvPr>
            <p:ph type="body" idx="1"/>
          </p:nvPr>
        </p:nvSpPr>
        <p:spPr>
          <a:xfrm>
            <a:off x="1294148" y="685800"/>
            <a:ext cx="10289680" cy="4190996"/>
          </a:xfrm>
          <a:prstGeom prst="rect">
            <a:avLst/>
          </a:prstGeom>
          <a:noFill/>
          <a:ln>
            <a:noFill/>
          </a:ln>
        </p:spPr>
        <p:txBody>
          <a:bodyPr vert="horz" wrap="square" lIns="91440" tIns="45720" rIns="91440" bIns="45720" anchor="t" anchorCtr="0" compatLnSpc="1">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4790DCDD-8643-D1EE-A514-DB3C50AF593A}"/>
              </a:ext>
            </a:extLst>
          </p:cNvPr>
          <p:cNvSpPr txBox="1">
            <a:spLocks noGrp="1"/>
          </p:cNvSpPr>
          <p:nvPr>
            <p:ph type="dt" sz="half" idx="2"/>
          </p:nvPr>
        </p:nvSpPr>
        <p:spPr>
          <a:xfrm>
            <a:off x="609597" y="6356352"/>
            <a:ext cx="2844799"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l-GR" sz="1200" b="0" i="0" u="none" strike="noStrike" kern="1200" cap="none" spc="0" baseline="0">
                <a:solidFill>
                  <a:srgbClr val="595959"/>
                </a:solidFill>
                <a:uFillTx/>
                <a:latin typeface="Corbel"/>
              </a:defRPr>
            </a:lvl1pPr>
          </a:lstStyle>
          <a:p>
            <a:pPr lvl="0"/>
            <a:fld id="{338630F2-1B44-4FE2-89BD-90073C57B99F}" type="datetime1">
              <a:rPr lang="el-GR"/>
              <a:pPr lvl="0"/>
              <a:t>28/2/2023</a:t>
            </a:fld>
            <a:endParaRPr lang="en-US"/>
          </a:p>
        </p:txBody>
      </p:sp>
      <p:sp>
        <p:nvSpPr>
          <p:cNvPr id="5" name="Θέση υποσέλιδου 4">
            <a:extLst>
              <a:ext uri="{FF2B5EF4-FFF2-40B4-BE49-F238E27FC236}">
                <a16:creationId xmlns:a16="http://schemas.microsoft.com/office/drawing/2014/main" id="{00359FFA-F0B1-265A-0F8B-4AD9654C7A88}"/>
              </a:ext>
            </a:extLst>
          </p:cNvPr>
          <p:cNvSpPr txBox="1">
            <a:spLocks noGrp="1"/>
          </p:cNvSpPr>
          <p:nvPr>
            <p:ph type="ftr" sz="quarter" idx="3"/>
          </p:nvPr>
        </p:nvSpPr>
        <p:spPr>
          <a:xfrm>
            <a:off x="4165600" y="6356352"/>
            <a:ext cx="3860797"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l-GR" sz="1200" b="0" i="0" u="none" strike="noStrike" kern="1200" cap="none" spc="0" baseline="0">
                <a:solidFill>
                  <a:srgbClr val="595959"/>
                </a:solidFill>
                <a:uFillTx/>
                <a:latin typeface="Corbel"/>
              </a:defRPr>
            </a:lvl1pPr>
          </a:lstStyle>
          <a:p>
            <a:pPr lvl="0"/>
            <a:r>
              <a:rPr lang="el-GR"/>
              <a:t>Προσθήκη υποσέλιδου</a:t>
            </a:r>
          </a:p>
        </p:txBody>
      </p:sp>
      <p:sp>
        <p:nvSpPr>
          <p:cNvPr id="6" name="Θέση αριθμού διαφάνειας 5">
            <a:extLst>
              <a:ext uri="{FF2B5EF4-FFF2-40B4-BE49-F238E27FC236}">
                <a16:creationId xmlns:a16="http://schemas.microsoft.com/office/drawing/2014/main" id="{62BC4DD0-E159-43B9-2A6A-5CE4944C513D}"/>
              </a:ext>
            </a:extLst>
          </p:cNvPr>
          <p:cNvSpPr txBox="1">
            <a:spLocks noGrp="1"/>
          </p:cNvSpPr>
          <p:nvPr>
            <p:ph type="sldNum" sz="quarter" idx="4"/>
          </p:nvPr>
        </p:nvSpPr>
        <p:spPr>
          <a:xfrm>
            <a:off x="8737602" y="6356352"/>
            <a:ext cx="2844799"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l-GR" sz="1200" b="0" i="0" u="none" strike="noStrike" kern="1200" cap="none" spc="0" baseline="0">
                <a:solidFill>
                  <a:srgbClr val="595959"/>
                </a:solidFill>
                <a:uFillTx/>
                <a:latin typeface="Corbel"/>
              </a:defRPr>
            </a:lvl1pPr>
          </a:lstStyle>
          <a:p>
            <a:pPr lvl="0"/>
            <a:fld id="{C9A91FBE-A6D9-4736-80D7-0D4E3467A18F}" type="slidenum">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fade/>
  </p:transition>
  <p:txStyles>
    <p:titleStyle>
      <a:lvl1pPr marL="0" marR="0" lvl="0" indent="0" algn="l" defTabSz="914400" rtl="0" fontAlgn="auto" hangingPunct="1">
        <a:lnSpc>
          <a:spcPct val="80000"/>
        </a:lnSpc>
        <a:spcBef>
          <a:spcPts val="0"/>
        </a:spcBef>
        <a:spcAft>
          <a:spcPts val="0"/>
        </a:spcAft>
        <a:buNone/>
        <a:tabLst/>
        <a:defRPr lang="el-GR" sz="3600" b="0" i="0" u="none" strike="noStrike" kern="1200" cap="none" spc="0" baseline="0">
          <a:solidFill>
            <a:srgbClr val="39527B"/>
          </a:solidFill>
          <a:uFillTx/>
          <a:latin typeface="Corbel"/>
        </a:defRPr>
      </a:lvl1pPr>
    </p:titleStyle>
    <p:bodyStyle>
      <a:lvl1pPr marL="228600" marR="0" lvl="0" indent="-228600" algn="l" defTabSz="914400" rtl="0" fontAlgn="auto" hangingPunct="1">
        <a:lnSpc>
          <a:spcPct val="90000"/>
        </a:lnSpc>
        <a:spcBef>
          <a:spcPts val="1800"/>
        </a:spcBef>
        <a:spcAft>
          <a:spcPts val="0"/>
        </a:spcAft>
        <a:buClr>
          <a:srgbClr val="404040"/>
        </a:buClr>
        <a:buSzPct val="80000"/>
        <a:buFont typeface="Arial" pitchFamily="34"/>
        <a:buChar char="•"/>
        <a:tabLst/>
        <a:defRPr lang="el-GR" sz="2800" b="0" i="0" u="none" strike="noStrike" kern="1200" cap="none" spc="0" baseline="0">
          <a:solidFill>
            <a:srgbClr val="404040"/>
          </a:solidFill>
          <a:uFillTx/>
          <a:latin typeface="Corbel"/>
        </a:defRPr>
      </a:lvl1pPr>
      <a:lvl2pPr marL="615948" marR="0" lvl="1" indent="-285750" algn="l" defTabSz="914400" rtl="0" fontAlgn="auto" hangingPunct="1">
        <a:lnSpc>
          <a:spcPct val="90000"/>
        </a:lnSpc>
        <a:spcBef>
          <a:spcPts val="600"/>
        </a:spcBef>
        <a:spcAft>
          <a:spcPts val="0"/>
        </a:spcAft>
        <a:buSzPct val="80000"/>
        <a:buFont typeface="Corbel" pitchFamily="34"/>
        <a:buChar char="–"/>
        <a:tabLst/>
        <a:defRPr lang="el-GR" sz="2400" b="0" i="0" u="none" strike="noStrike" kern="1200" cap="none" spc="0" baseline="0">
          <a:solidFill>
            <a:srgbClr val="404040"/>
          </a:solidFill>
          <a:uFillTx/>
          <a:latin typeface="Corbel"/>
        </a:defRPr>
      </a:lvl2pPr>
      <a:lvl3pPr marL="996696" marR="0" lvl="2" indent="-228600" algn="l" defTabSz="914400" rtl="0" fontAlgn="auto" hangingPunct="1">
        <a:lnSpc>
          <a:spcPct val="90000"/>
        </a:lnSpc>
        <a:spcBef>
          <a:spcPts val="600"/>
        </a:spcBef>
        <a:spcAft>
          <a:spcPts val="0"/>
        </a:spcAft>
        <a:buClr>
          <a:srgbClr val="404040"/>
        </a:buClr>
        <a:buSzPct val="80000"/>
        <a:buFont typeface="Arial" pitchFamily="34"/>
        <a:buChar char="•"/>
        <a:tabLst/>
        <a:defRPr lang="el-GR" sz="2000" b="0" i="0" u="none" strike="noStrike" kern="1200" cap="none" spc="0" baseline="0">
          <a:solidFill>
            <a:srgbClr val="404040"/>
          </a:solidFill>
          <a:uFillTx/>
          <a:latin typeface="Corbel"/>
        </a:defRPr>
      </a:lvl3pPr>
      <a:lvl4pPr marL="1380744" marR="0" lvl="3" indent="-283464" algn="l" defTabSz="914400" rtl="0" fontAlgn="auto" hangingPunct="1">
        <a:lnSpc>
          <a:spcPct val="90000"/>
        </a:lnSpc>
        <a:spcBef>
          <a:spcPts val="600"/>
        </a:spcBef>
        <a:spcAft>
          <a:spcPts val="0"/>
        </a:spcAft>
        <a:buSzPct val="100000"/>
        <a:buFont typeface="Corbel" pitchFamily="34"/>
        <a:buChar char="–"/>
        <a:tabLst/>
        <a:defRPr lang="el-GR" sz="1800" b="0" i="0" u="none" strike="noStrike" kern="1200" cap="none" spc="0" baseline="0">
          <a:solidFill>
            <a:srgbClr val="404040"/>
          </a:solidFill>
          <a:uFillTx/>
          <a:latin typeface="Corbel"/>
        </a:defRPr>
      </a:lvl4pPr>
      <a:lvl5pPr marL="1764792" marR="0" lvl="4" indent="-228600" algn="l" defTabSz="914400" rtl="0" fontAlgn="auto" hangingPunct="1">
        <a:lnSpc>
          <a:spcPct val="90000"/>
        </a:lnSpc>
        <a:spcBef>
          <a:spcPts val="600"/>
        </a:spcBef>
        <a:spcAft>
          <a:spcPts val="0"/>
        </a:spcAft>
        <a:buClr>
          <a:srgbClr val="404040"/>
        </a:buClr>
        <a:buSzPct val="80000"/>
        <a:buFont typeface="Arial" pitchFamily="34"/>
        <a:buChar char="•"/>
        <a:tabLst/>
        <a:defRPr lang="el-GR" sz="1800" b="0" i="0" u="none" strike="noStrike" kern="1200" cap="none" spc="0" baseline="0">
          <a:solidFill>
            <a:srgbClr val="404040"/>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strategyzer.com/business-model-examples/airbnb-business-mode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newstoryhomes.org/" TargetMode="External"/><Relationship Id="rId2" Type="http://schemas.openxmlformats.org/officeDocument/2006/relationships/hyperlink" Target="https://youtu.be/PbgCu0aUob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trategyzer.com/expertise/business-models"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2">
            <a:extLst>
              <a:ext uri="{FF2B5EF4-FFF2-40B4-BE49-F238E27FC236}">
                <a16:creationId xmlns:a16="http://schemas.microsoft.com/office/drawing/2014/main" id="{72DF0B0B-3DBC-8996-3522-298E9429EC3A}"/>
              </a:ext>
            </a:extLst>
          </p:cNvPr>
          <p:cNvSpPr txBox="1">
            <a:spLocks/>
          </p:cNvSpPr>
          <p:nvPr/>
        </p:nvSpPr>
        <p:spPr>
          <a:xfrm>
            <a:off x="132347" y="1600200"/>
            <a:ext cx="5963653" cy="978440"/>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7F8AF6"/>
                </a:solidFill>
                <a:effectLst/>
                <a:uLnTx/>
                <a:uFillTx/>
                <a:latin typeface="Calibri" panose="020F0502020204030204"/>
                <a:ea typeface="+mn-ea"/>
                <a:cs typeface="+mn-cs"/>
              </a:rPr>
              <a:t>Business Development Training and Support for Non - Native Small Business Owners</a:t>
            </a:r>
            <a:endParaRPr kumimoji="0" lang="pt-PT" sz="3200" b="1" i="0" u="none" strike="noStrike" kern="1200" cap="none" spc="0" normalizeH="0" baseline="0" noProof="0">
              <a:ln>
                <a:noFill/>
              </a:ln>
              <a:solidFill>
                <a:srgbClr val="7F8AF6"/>
              </a:solidFill>
              <a:effectLst/>
              <a:uLnTx/>
              <a:uFillTx/>
              <a:latin typeface="Calibri" panose="020F0502020204030204"/>
              <a:ea typeface="+mn-ea"/>
              <a:cs typeface="+mn-cs"/>
            </a:endParaRPr>
          </a:p>
        </p:txBody>
      </p:sp>
      <p:sp>
        <p:nvSpPr>
          <p:cNvPr id="11" name="Subtítulo 2">
            <a:extLst>
              <a:ext uri="{FF2B5EF4-FFF2-40B4-BE49-F238E27FC236}">
                <a16:creationId xmlns:a16="http://schemas.microsoft.com/office/drawing/2014/main" id="{C2E8DE72-E5D8-7B8C-4971-9C8BC1609777}"/>
              </a:ext>
            </a:extLst>
          </p:cNvPr>
          <p:cNvSpPr txBox="1">
            <a:spLocks/>
          </p:cNvSpPr>
          <p:nvPr/>
        </p:nvSpPr>
        <p:spPr>
          <a:xfrm>
            <a:off x="286328" y="3242156"/>
            <a:ext cx="5440703" cy="637674"/>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0" i="1" u="none" strike="noStrike" kern="1200" cap="none" spc="0" normalizeH="0" baseline="0" noProof="0">
                <a:ln>
                  <a:noFill/>
                </a:ln>
                <a:solidFill>
                  <a:srgbClr val="7F8AF6"/>
                </a:solidFill>
                <a:effectLst/>
                <a:uLnTx/>
                <a:uFillTx/>
                <a:latin typeface="Calibri" panose="020F0502020204030204"/>
                <a:ea typeface="+mn-ea"/>
                <a:cs typeface="+mn-cs"/>
              </a:rPr>
              <a:t>2021-1-EL01-KA210-VET-000030217</a:t>
            </a:r>
          </a:p>
        </p:txBody>
      </p:sp>
    </p:spTree>
    <p:extLst>
      <p:ext uri="{BB962C8B-B14F-4D97-AF65-F5344CB8AC3E}">
        <p14:creationId xmlns:p14="http://schemas.microsoft.com/office/powerpoint/2010/main" val="2714955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57297" y="292897"/>
            <a:ext cx="10351832" cy="523220"/>
          </a:xfrm>
          <a:prstGeom prst="rect">
            <a:avLst/>
          </a:prstGeom>
          <a:noFill/>
        </p:spPr>
        <p:txBody>
          <a:bodyPr wrap="square" lIns="91440" tIns="45720" rIns="91440" bIns="45720" anchor="t">
            <a:spAutoFit/>
          </a:bodyPr>
          <a:lstStyle/>
          <a:p>
            <a:pPr>
              <a:defRPr/>
            </a:pPr>
            <a:r>
              <a:rPr lang="el-GR" sz="2800" b="1">
                <a:solidFill>
                  <a:schemeClr val="bg1">
                    <a:lumMod val="95000"/>
                  </a:schemeClr>
                </a:solidFill>
                <a:latin typeface="Calibri" panose="020F0502020204030204"/>
                <a:ea typeface="Calibri"/>
                <a:cs typeface="Calibri"/>
              </a:rPr>
              <a:t>Ένα βήμα πίσω: Το επιχειρηματικό μοντέλο (</a:t>
            </a:r>
            <a:r>
              <a:rPr lang="el-GR" sz="2800" b="1" err="1">
                <a:solidFill>
                  <a:schemeClr val="bg1">
                    <a:lumMod val="95000"/>
                  </a:schemeClr>
                </a:solidFill>
                <a:latin typeface="Calibri" panose="020F0502020204030204"/>
                <a:ea typeface="Calibri"/>
                <a:cs typeface="Calibri"/>
              </a:rPr>
              <a:t>Business</a:t>
            </a:r>
            <a:r>
              <a:rPr lang="el-GR" sz="2800" b="1">
                <a:solidFill>
                  <a:schemeClr val="bg1">
                    <a:lumMod val="95000"/>
                  </a:schemeClr>
                </a:solidFill>
                <a:latin typeface="Calibri" panose="020F0502020204030204"/>
                <a:ea typeface="Calibri"/>
                <a:cs typeface="Calibri"/>
              </a:rPr>
              <a:t> </a:t>
            </a:r>
            <a:r>
              <a:rPr lang="el-GR" sz="2800" b="1" err="1">
                <a:solidFill>
                  <a:schemeClr val="bg1">
                    <a:lumMod val="95000"/>
                  </a:schemeClr>
                </a:solidFill>
                <a:latin typeface="Calibri" panose="020F0502020204030204"/>
                <a:ea typeface="Calibri"/>
                <a:cs typeface="Calibri"/>
              </a:rPr>
              <a:t>Model</a:t>
            </a:r>
            <a:r>
              <a:rPr lang="el-GR" sz="2800" b="1">
                <a:solidFill>
                  <a:schemeClr val="bg1">
                    <a:lumMod val="95000"/>
                  </a:schemeClr>
                </a:solidFill>
                <a:latin typeface="Calibri" panose="020F0502020204030204"/>
                <a:ea typeface="Calibri"/>
                <a:cs typeface="Calibri"/>
              </a:rPr>
              <a:t> </a:t>
            </a:r>
            <a:r>
              <a:rPr lang="el-GR" sz="2800" b="1" err="1">
                <a:solidFill>
                  <a:schemeClr val="bg1">
                    <a:lumMod val="95000"/>
                  </a:schemeClr>
                </a:solidFill>
                <a:latin typeface="Calibri" panose="020F0502020204030204"/>
                <a:ea typeface="Calibri"/>
                <a:cs typeface="Calibri"/>
              </a:rPr>
              <a:t>Canvas</a:t>
            </a:r>
            <a:r>
              <a:rPr lang="el-GR" sz="2800" b="1">
                <a:solidFill>
                  <a:schemeClr val="bg1">
                    <a:lumMod val="95000"/>
                  </a:schemeClr>
                </a:solidFill>
                <a:latin typeface="Calibri" panose="020F0502020204030204"/>
                <a:ea typeface="Calibri"/>
                <a:cs typeface="Calibri"/>
              </a:rPr>
              <a:t>)</a:t>
            </a:r>
            <a:endParaRPr lang="el-GR" sz="2800" b="1" i="0" u="none" strike="noStrike" kern="1200" cap="none" spc="0" normalizeH="0" baseline="0" noProof="0">
              <a:ln>
                <a:noFill/>
              </a:ln>
              <a:solidFill>
                <a:schemeClr val="bg1">
                  <a:lumMod val="95000"/>
                </a:schemeClr>
              </a:solidFill>
              <a:effectLst/>
              <a:uLnTx/>
              <a:uFillTx/>
              <a:latin typeface="Calibri" panose="020F0502020204030204"/>
              <a:ea typeface="Calibri"/>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927978"/>
            <a:ext cx="11572875" cy="1021818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a:defRPr/>
            </a:pPr>
            <a:r>
              <a:rPr lang="el-GR" sz="3600">
                <a:solidFill>
                  <a:srgbClr val="002060"/>
                </a:solidFill>
                <a:latin typeface="Calibri" panose="020F0502020204030204"/>
                <a:ea typeface="Calibri"/>
                <a:cs typeface="Calibri"/>
              </a:rPr>
              <a:t>Γιατί να χρησιμοποιήσω τον καμβά για το επιχειρηματικό μου μοντέλο?</a:t>
            </a:r>
          </a:p>
          <a:p>
            <a:pPr marL="0" marR="0" lvl="0" indent="0" algn="l" defTabSz="457200">
              <a:lnSpc>
                <a:spcPct val="100000"/>
              </a:lnSpc>
              <a:spcBef>
                <a:spcPts val="0"/>
              </a:spcBef>
              <a:spcAft>
                <a:spcPts val="0"/>
              </a:spcAft>
              <a:buNone/>
              <a:tabLst/>
              <a:defRPr/>
            </a:pPr>
            <a:endParaRPr lang="el-GR" sz="3600">
              <a:solidFill>
                <a:srgbClr val="002060"/>
              </a:solidFill>
              <a:ea typeface="Calibri"/>
              <a:cs typeface="Calibri"/>
            </a:endParaRPr>
          </a:p>
          <a:p>
            <a:pPr marL="571500" indent="-571500">
              <a:buFont typeface="Wingdings"/>
              <a:buChar char="v"/>
              <a:defRPr/>
            </a:pPr>
            <a:r>
              <a:rPr lang="el-GR" sz="3200">
                <a:solidFill>
                  <a:srgbClr val="002060"/>
                </a:solidFill>
                <a:latin typeface="Calibri" panose="020F0502020204030204"/>
                <a:ea typeface="Calibri"/>
                <a:cs typeface="Calibri"/>
              </a:rPr>
              <a:t>Δημιουργεί μια κοινή γλώσσα</a:t>
            </a:r>
            <a:endParaRPr lang="el-GR" sz="3200" b="0" i="0" u="none" strike="noStrike" kern="1200" cap="none" spc="0" normalizeH="0" baseline="0" noProof="0">
              <a:ln>
                <a:noFill/>
              </a:ln>
              <a:solidFill>
                <a:srgbClr val="002060"/>
              </a:solidFill>
              <a:effectLst/>
              <a:uLnTx/>
              <a:uFillTx/>
              <a:latin typeface="Calibri" panose="020F0502020204030204"/>
              <a:ea typeface="Calibri"/>
              <a:cs typeface="Calibri"/>
            </a:endParaRPr>
          </a:p>
          <a:p>
            <a:pPr marL="571500" indent="-571500">
              <a:buFont typeface="Wingdings"/>
              <a:buChar char="v"/>
              <a:defRPr/>
            </a:pPr>
            <a:r>
              <a:rPr lang="el-GR" sz="3200">
                <a:solidFill>
                  <a:srgbClr val="002060"/>
                </a:solidFill>
                <a:latin typeface="Calibri" panose="020F0502020204030204"/>
                <a:ea typeface="Calibri"/>
                <a:cs typeface="Calibri"/>
              </a:rPr>
              <a:t>Απλό, πρακτικό, σχηματικό</a:t>
            </a:r>
            <a:endParaRPr lang="el-GR" sz="3200" b="0" i="0" u="none" strike="noStrike" kern="1200" cap="none" spc="0" normalizeH="0" baseline="0" noProof="0">
              <a:ln>
                <a:noFill/>
              </a:ln>
              <a:solidFill>
                <a:srgbClr val="002060"/>
              </a:solidFill>
              <a:effectLst/>
              <a:uLnTx/>
              <a:uFillTx/>
              <a:latin typeface="Calibri" panose="020F0502020204030204"/>
              <a:ea typeface="Calibri"/>
              <a:cs typeface="Calibri"/>
            </a:endParaRPr>
          </a:p>
          <a:p>
            <a:pPr marL="571500" indent="-571500">
              <a:buFont typeface="Wingdings"/>
              <a:buChar char="v"/>
              <a:defRPr/>
            </a:pPr>
            <a:r>
              <a:rPr lang="el-GR" sz="3200">
                <a:solidFill>
                  <a:srgbClr val="002060"/>
                </a:solidFill>
                <a:latin typeface="Calibri" panose="020F0502020204030204"/>
                <a:ea typeface="Calibri"/>
                <a:cs typeface="Calibri"/>
              </a:rPr>
              <a:t>Βοηθάει στην κατανόηση βασικών επιχειρηματικών εννοιών</a:t>
            </a:r>
            <a:endParaRPr lang="el-GR" sz="3200" b="0" i="0" u="none" strike="noStrike" kern="1200" cap="none" spc="0" normalizeH="0" baseline="0" noProof="0">
              <a:ln>
                <a:noFill/>
              </a:ln>
              <a:solidFill>
                <a:srgbClr val="002060"/>
              </a:solidFill>
              <a:effectLst/>
              <a:uLnTx/>
              <a:uFillTx/>
              <a:latin typeface="Calibri" panose="020F0502020204030204"/>
              <a:ea typeface="Calibri"/>
              <a:cs typeface="Calibri"/>
            </a:endParaRPr>
          </a:p>
          <a:p>
            <a:pPr marL="571500" indent="-571500">
              <a:buFont typeface="Wingdings"/>
              <a:buChar char="v"/>
              <a:defRPr/>
            </a:pPr>
            <a:r>
              <a:rPr lang="el-GR" sz="3200">
                <a:solidFill>
                  <a:srgbClr val="002060"/>
                </a:solidFill>
                <a:latin typeface="Calibri" panose="020F0502020204030204"/>
                <a:ea typeface="Calibri"/>
                <a:cs typeface="Calibri"/>
              </a:rPr>
              <a:t>Βοηθάει στην κατανόηση των μεταξύ τους σχέσεων</a:t>
            </a:r>
            <a:endParaRPr lang="el-GR" sz="3200" b="0" i="0" u="none" strike="noStrike" kern="1200" cap="none" spc="0" normalizeH="0" baseline="0" noProof="0">
              <a:ln>
                <a:noFill/>
              </a:ln>
              <a:solidFill>
                <a:srgbClr val="002060"/>
              </a:solidFill>
              <a:effectLst/>
              <a:uLnTx/>
              <a:uFillTx/>
              <a:latin typeface="Calibri" panose="020F0502020204030204"/>
              <a:ea typeface="Calibri"/>
              <a:cs typeface="Calibri"/>
            </a:endParaRPr>
          </a:p>
          <a:p>
            <a:pPr marL="571500" indent="-571500">
              <a:buFont typeface="Wingdings"/>
              <a:buChar char="v"/>
              <a:defRPr/>
            </a:pPr>
            <a:r>
              <a:rPr lang="el-GR" sz="3200">
                <a:solidFill>
                  <a:srgbClr val="002060"/>
                </a:solidFill>
                <a:latin typeface="Calibri" panose="020F0502020204030204"/>
                <a:ea typeface="Calibri"/>
                <a:cs typeface="Calibri"/>
              </a:rPr>
              <a:t>Είναι δυναμικό και ανασχεδιάζεται (σχετικά) εύκολα</a:t>
            </a:r>
            <a:endParaRPr lang="el-GR" sz="3200" b="0" i="0" u="none" strike="noStrike" kern="1200" cap="none" spc="0" normalizeH="0" baseline="0" noProof="0">
              <a:ln>
                <a:noFill/>
              </a:ln>
              <a:solidFill>
                <a:srgbClr val="002060"/>
              </a:solidFill>
              <a:effectLst/>
              <a:uLnTx/>
              <a:uFillTx/>
              <a:latin typeface="Calibri" panose="020F0502020204030204"/>
              <a:ea typeface="Calibri"/>
              <a:cs typeface="Calibri"/>
            </a:endParaRPr>
          </a:p>
          <a:p>
            <a:pPr marL="571500" marR="0" lvl="0" indent="-571500" algn="l" defTabSz="457200" rtl="0" eaLnBrk="1" fontAlgn="auto" latinLnBrk="0" hangingPunct="1">
              <a:lnSpc>
                <a:spcPct val="100000"/>
              </a:lnSpc>
              <a:spcBef>
                <a:spcPts val="0"/>
              </a:spcBef>
              <a:spcAft>
                <a:spcPts val="0"/>
              </a:spcAft>
              <a:buClrTx/>
              <a:buSzTx/>
              <a:buFont typeface="Wingdings"/>
              <a:buChar char="v"/>
              <a:tabLst/>
              <a:defRPr/>
            </a:pPr>
            <a:endParaRPr lang="el-GR" sz="3200" b="0" i="0" u="none" strike="noStrike" kern="1200" cap="none" spc="0" normalizeH="0" baseline="0" noProof="0">
              <a:ln>
                <a:noFill/>
              </a:ln>
              <a:solidFill>
                <a:srgbClr val="002060"/>
              </a:solidFill>
              <a:effectLst/>
              <a:uLnTx/>
              <a:uFillTx/>
              <a:ea typeface="Calibri"/>
              <a:cs typeface="Calibri"/>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a:defRPr/>
            </a:pPr>
            <a:endParaRPr lang="el-GR">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427081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838199" y="291090"/>
            <a:ext cx="10515599" cy="932688"/>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endParaRPr lang="en-US" sz="3000" b="1" i="0" u="none" strike="noStrike" kern="1200" cap="none" spc="0" normalizeH="0" baseline="0" noProof="0">
              <a:ln>
                <a:noFill/>
              </a:ln>
              <a:effectLst/>
              <a:uLnTx/>
              <a:uFillTx/>
              <a:latin typeface="+mj-lt"/>
              <a:ea typeface="Calibri Light"/>
              <a:cs typeface="Calibri Light"/>
            </a:endParaRPr>
          </a:p>
        </p:txBody>
      </p:sp>
      <p:pic>
        <p:nvPicPr>
          <p:cNvPr id="3" name="Εικόνα 3">
            <a:extLst>
              <a:ext uri="{FF2B5EF4-FFF2-40B4-BE49-F238E27FC236}">
                <a16:creationId xmlns:a16="http://schemas.microsoft.com/office/drawing/2014/main" id="{77634212-DA52-84DC-5FF6-C344831C6F93}"/>
              </a:ext>
            </a:extLst>
          </p:cNvPr>
          <p:cNvPicPr>
            <a:picLocks noChangeAspect="1"/>
          </p:cNvPicPr>
          <p:nvPr/>
        </p:nvPicPr>
        <p:blipFill>
          <a:blip r:embed="rId2"/>
          <a:stretch>
            <a:fillRect/>
          </a:stretch>
        </p:blipFill>
        <p:spPr>
          <a:xfrm>
            <a:off x="1114333" y="1214228"/>
            <a:ext cx="10712839" cy="4528188"/>
          </a:xfrm>
          <a:prstGeom prst="rect">
            <a:avLst/>
          </a:prstGeom>
        </p:spPr>
      </p:pic>
      <p:sp>
        <p:nvSpPr>
          <p:cNvPr id="2" name="TextBox 1">
            <a:extLst>
              <a:ext uri="{FF2B5EF4-FFF2-40B4-BE49-F238E27FC236}">
                <a16:creationId xmlns:a16="http://schemas.microsoft.com/office/drawing/2014/main" id="{87786614-E6F4-D752-3CDC-A0298F8AD5D3}"/>
              </a:ext>
            </a:extLst>
          </p:cNvPr>
          <p:cNvSpPr txBox="1"/>
          <p:nvPr/>
        </p:nvSpPr>
        <p:spPr>
          <a:xfrm>
            <a:off x="-8701977" y="-652118"/>
            <a:ext cx="15009063" cy="5740033"/>
          </a:xfrm>
          <a:prstGeom prst="rect">
            <a:avLst/>
          </a:prstGeom>
          <a:noFill/>
        </p:spPr>
        <p:txBody>
          <a:bodyPr wrap="square" lIns="91440" tIns="45720" rIns="91440" bIns="45720" anchor="t">
            <a:spAutoFit/>
          </a:bodyPr>
          <a:lstStyle/>
          <a:p>
            <a:pPr>
              <a:spcAft>
                <a:spcPts val="600"/>
              </a:spcAft>
              <a:defRPr/>
            </a:pPr>
            <a:endParaRPr lang="el-GR" sz="3200">
              <a:solidFill>
                <a:srgbClr val="002060"/>
              </a:solidFill>
              <a:ea typeface="Calibri"/>
              <a:cs typeface="Calibri"/>
            </a:endParaRPr>
          </a:p>
          <a:p>
            <a:pPr>
              <a:spcAft>
                <a:spcPts val="600"/>
              </a:spcAft>
              <a:defRPr/>
            </a:pPr>
            <a:endParaRPr lang="el-GR" sz="3600">
              <a:solidFill>
                <a:srgbClr val="002060"/>
              </a:solidFill>
              <a:latin typeface="Calibri" panose="020F0502020204030204"/>
              <a:ea typeface="Calibri"/>
              <a:cs typeface="Calibri"/>
            </a:endParaRPr>
          </a:p>
          <a:p>
            <a:pPr marL="0" marR="0" lvl="0" indent="0" algn="l" defTabSz="457200">
              <a:lnSpc>
                <a:spcPct val="100000"/>
              </a:lnSpc>
              <a:spcBef>
                <a:spcPts val="0"/>
              </a:spcBef>
              <a:spcAft>
                <a:spcPts val="600"/>
              </a:spcAft>
              <a:buNone/>
              <a:tabLst/>
              <a:defRPr/>
            </a:pPr>
            <a:endParaRPr lang="el-GR" sz="3600">
              <a:solidFill>
                <a:srgbClr val="002060"/>
              </a:solidFill>
              <a:ea typeface="Calibri"/>
              <a:cs typeface="Calibri"/>
            </a:endParaRPr>
          </a:p>
          <a:p>
            <a:pPr marR="0" lvl="0" algn="l" defTabSz="457200">
              <a:lnSpc>
                <a:spcPct val="100000"/>
              </a:lnSpc>
              <a:spcBef>
                <a:spcPts val="0"/>
              </a:spcBef>
              <a:spcAft>
                <a:spcPts val="600"/>
              </a:spcAft>
              <a:buClrTx/>
              <a:buSzTx/>
              <a:tabLst/>
              <a:defRPr/>
            </a:pPr>
            <a:endParaRPr lang="el-GR" sz="3600" b="0" i="0" u="none" strike="noStrike" kern="1200" cap="none" spc="0" normalizeH="0" baseline="0" noProof="0">
              <a:ln>
                <a:noFill/>
              </a:ln>
              <a:solidFill>
                <a:srgbClr val="002060"/>
              </a:solidFill>
              <a:effectLst/>
              <a:uLnTx/>
              <a:uFillTx/>
              <a:latin typeface="Calibri" panose="020F0502020204030204"/>
              <a:ea typeface="Calibri"/>
              <a:cs typeface="Calibri"/>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lang="el-GR" sz="3600" b="0" i="0" u="none" strike="noStrike" kern="1200" cap="none" spc="0" normalizeH="0" baseline="0" noProof="0">
              <a:ln>
                <a:noFill/>
              </a:ln>
              <a:solidFill>
                <a:srgbClr val="002060"/>
              </a:solidFill>
              <a:effectLst/>
              <a:uLnTx/>
              <a:uFillTx/>
              <a:latin typeface="Calibri" panose="020F0502020204030204"/>
              <a:ea typeface="Calibri"/>
              <a:cs typeface="Calibri"/>
            </a:endParaRPr>
          </a:p>
          <a:p>
            <a:pPr marR="0" lvl="0" algn="l" defTabSz="457200" rtl="0" eaLnBrk="1" fontAlgn="auto" latinLnBrk="0" hangingPunct="1">
              <a:lnSpc>
                <a:spcPct val="100000"/>
              </a:lnSpc>
              <a:spcBef>
                <a:spcPts val="0"/>
              </a:spcBef>
              <a:spcAft>
                <a:spcPts val="600"/>
              </a:spcAft>
              <a:buClrTx/>
              <a:buSzTx/>
              <a:tabLst/>
              <a:defRPr/>
            </a:pPr>
            <a:endParaRPr lang="el-GR" sz="3200" b="0" i="0" u="none" strike="noStrike" kern="1200" cap="none" spc="0" normalizeH="0" baseline="0" noProof="0">
              <a:ln>
                <a:noFill/>
              </a:ln>
              <a:solidFill>
                <a:srgbClr val="002060"/>
              </a:solidFill>
              <a:effectLst/>
              <a:uLnTx/>
              <a:uFillTx/>
              <a:latin typeface="Calibri" panose="020F0502020204030204"/>
              <a:ea typeface="Calibri" panose="020F0502020204030204"/>
              <a:cs typeface="Calibri" panose="020F0502020204030204"/>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lang="el-GR" sz="3200" b="0" i="0" u="none" strike="noStrike" kern="1200" cap="none" spc="0" normalizeH="0" baseline="0" noProof="0">
              <a:ln>
                <a:noFill/>
              </a:ln>
              <a:solidFill>
                <a:srgbClr val="002060"/>
              </a:solidFill>
              <a:effectLst/>
              <a:uLnTx/>
              <a:uFillTx/>
              <a:latin typeface="Calibri" panose="020F0502020204030204"/>
              <a:ea typeface="Calibri" panose="020F0502020204030204"/>
              <a:cs typeface="Calibri" panose="020F0502020204030204"/>
            </a:endParaRPr>
          </a:p>
          <a:p>
            <a:pPr>
              <a:spcAft>
                <a:spcPts val="600"/>
              </a:spcAft>
              <a:defRPr/>
            </a:pPr>
            <a:endParaRPr lang="el-GR">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568400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838199" y="291090"/>
            <a:ext cx="10515599" cy="932688"/>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endParaRPr lang="en-US" sz="3000" b="1" i="0" u="none" strike="noStrike" kern="1200" cap="none" spc="0" normalizeH="0" baseline="0" noProof="0">
              <a:ln>
                <a:noFill/>
              </a:ln>
              <a:effectLst/>
              <a:uLnTx/>
              <a:uFillTx/>
              <a:latin typeface="+mj-lt"/>
              <a:ea typeface="Calibri Light"/>
              <a:cs typeface="Calibri Light"/>
            </a:endParaRPr>
          </a:p>
        </p:txBody>
      </p:sp>
      <p:pic>
        <p:nvPicPr>
          <p:cNvPr id="4" name="Εικόνα 4">
            <a:extLst>
              <a:ext uri="{FF2B5EF4-FFF2-40B4-BE49-F238E27FC236}">
                <a16:creationId xmlns:a16="http://schemas.microsoft.com/office/drawing/2014/main" id="{65429CB7-D756-8D85-4C93-F771E0FCC2AF}"/>
              </a:ext>
            </a:extLst>
          </p:cNvPr>
          <p:cNvPicPr>
            <a:picLocks noChangeAspect="1"/>
          </p:cNvPicPr>
          <p:nvPr/>
        </p:nvPicPr>
        <p:blipFill>
          <a:blip r:embed="rId2"/>
          <a:stretch>
            <a:fillRect/>
          </a:stretch>
        </p:blipFill>
        <p:spPr>
          <a:xfrm>
            <a:off x="1101307" y="1386425"/>
            <a:ext cx="9658708" cy="4200168"/>
          </a:xfrm>
          <a:prstGeom prst="rect">
            <a:avLst/>
          </a:prstGeom>
        </p:spPr>
      </p:pic>
    </p:spTree>
    <p:extLst>
      <p:ext uri="{BB962C8B-B14F-4D97-AF65-F5344CB8AC3E}">
        <p14:creationId xmlns:p14="http://schemas.microsoft.com/office/powerpoint/2010/main" val="117393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57297" y="292897"/>
            <a:ext cx="10351832" cy="584775"/>
          </a:xfrm>
          <a:prstGeom prst="rect">
            <a:avLst/>
          </a:prstGeom>
          <a:noFill/>
        </p:spPr>
        <p:txBody>
          <a:bodyPr wrap="square" lIns="91440" tIns="45720" rIns="91440" bIns="45720" anchor="t">
            <a:spAutoFit/>
          </a:bodyPr>
          <a:lstStyle/>
          <a:p>
            <a:pPr>
              <a:defRPr/>
            </a:pPr>
            <a:r>
              <a:rPr lang="el-GR" sz="3200" b="1">
                <a:solidFill>
                  <a:schemeClr val="bg1">
                    <a:lumMod val="95000"/>
                  </a:schemeClr>
                </a:solidFill>
                <a:latin typeface="Calibri" panose="020F0502020204030204"/>
                <a:ea typeface="Calibri"/>
                <a:cs typeface="Calibri"/>
              </a:rPr>
              <a:t>Το επιχειρηματικό μοντέλο της </a:t>
            </a:r>
            <a:r>
              <a:rPr lang="el-GR" sz="3200" b="1" err="1">
                <a:solidFill>
                  <a:schemeClr val="bg1">
                    <a:lumMod val="95000"/>
                  </a:schemeClr>
                </a:solidFill>
                <a:latin typeface="Calibri" panose="020F0502020204030204"/>
                <a:ea typeface="Calibri"/>
                <a:cs typeface="Calibri"/>
              </a:rPr>
              <a:t>Airbnb</a:t>
            </a:r>
            <a:r>
              <a:rPr lang="el-GR" sz="3200" b="1">
                <a:solidFill>
                  <a:schemeClr val="bg1">
                    <a:lumMod val="95000"/>
                  </a:schemeClr>
                </a:solidFill>
                <a:latin typeface="Calibri" panose="020F0502020204030204"/>
                <a:ea typeface="Calibri"/>
                <a:cs typeface="Calibri"/>
              </a:rPr>
              <a:t> </a:t>
            </a:r>
            <a:endParaRPr lang="el-GR" sz="2000" b="1" i="0" u="none" strike="noStrike" kern="1200" cap="none" spc="0" normalizeH="0" baseline="0" noProof="0">
              <a:ln>
                <a:noFill/>
              </a:ln>
              <a:solidFill>
                <a:schemeClr val="bg1">
                  <a:lumMod val="95000"/>
                </a:schemeClr>
              </a:solidFill>
              <a:effectLst/>
              <a:uLnTx/>
              <a:uFillTx/>
              <a:latin typeface="Calibri" panose="020F0502020204030204"/>
              <a:ea typeface="Calibri"/>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137844" y="1185555"/>
            <a:ext cx="11744593" cy="8125301"/>
          </a:xfrm>
          <a:prstGeom prst="rect">
            <a:avLst/>
          </a:prstGeom>
          <a:noFill/>
        </p:spPr>
        <p:txBody>
          <a:bodyPr wrap="square" lIns="91440" tIns="45720" rIns="91440" bIns="45720" anchor="t">
            <a:spAutoFit/>
          </a:bodyPr>
          <a:lstStyle/>
          <a:p>
            <a:pPr>
              <a:defRPr/>
            </a:pPr>
            <a:endParaRPr lang="el-GR" sz="3200">
              <a:solidFill>
                <a:srgbClr val="002060"/>
              </a:solidFill>
              <a:latin typeface="Calibri" panose="020F0502020204030204"/>
              <a:cs typeface="Calibri"/>
            </a:endParaRPr>
          </a:p>
          <a:p>
            <a:pPr>
              <a:defRPr/>
            </a:pPr>
            <a:r>
              <a:rPr lang="el-GR" sz="3200">
                <a:solidFill>
                  <a:srgbClr val="002060"/>
                </a:solidFill>
                <a:latin typeface="Calibri" panose="020F0502020204030204"/>
                <a:cs typeface="Calibri"/>
              </a:rPr>
              <a:t>(</a:t>
            </a:r>
            <a:r>
              <a:rPr lang="el-GR" sz="3200">
                <a:solidFill>
                  <a:srgbClr val="002060"/>
                </a:solidFill>
                <a:latin typeface="Calibri" panose="020F0502020204030204"/>
                <a:cs typeface="Calibri"/>
                <a:hlinkClick r:id="rId2"/>
              </a:rPr>
              <a:t>https://www.strategyzer.com/business-model-examples/airbnb-business-model</a:t>
            </a:r>
            <a:r>
              <a:rPr lang="el-GR" sz="3200">
                <a:solidFill>
                  <a:srgbClr val="002060"/>
                </a:solidFill>
                <a:latin typeface="Calibri" panose="020F0502020204030204"/>
                <a:cs typeface="Calibri"/>
              </a:rPr>
              <a:t>)</a:t>
            </a:r>
            <a:endParaRPr lang="el-GR"/>
          </a:p>
          <a:p>
            <a:pPr marL="0" marR="0" lvl="0" indent="0" algn="l" defTabSz="457200">
              <a:lnSpc>
                <a:spcPct val="100000"/>
              </a:lnSpc>
              <a:spcBef>
                <a:spcPts val="0"/>
              </a:spcBef>
              <a:spcAft>
                <a:spcPts val="0"/>
              </a:spcAft>
              <a:buClrTx/>
              <a:buSzTx/>
              <a:buFontTx/>
              <a:buNone/>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a:endParaRPr>
          </a:p>
          <a:p>
            <a:pPr>
              <a:defRPr/>
            </a:pPr>
            <a:endParaRPr lang="el-GR" sz="3200" b="0" i="0" u="none" strike="noStrike" kern="1200" cap="none" spc="0" normalizeH="0" baseline="0" noProof="0">
              <a:ln>
                <a:noFill/>
              </a:ln>
              <a:solidFill>
                <a:srgbClr val="002060"/>
              </a:solidFill>
              <a:effectLst/>
              <a:uLnTx/>
              <a:uFillTx/>
              <a:ea typeface="Calibri"/>
              <a:cs typeface="Calibri"/>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a:defRPr/>
            </a:pPr>
            <a:endParaRPr lang="el-GR">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58613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57297" y="292897"/>
            <a:ext cx="10351832" cy="584775"/>
          </a:xfrm>
          <a:prstGeom prst="rect">
            <a:avLst/>
          </a:prstGeom>
          <a:noFill/>
        </p:spPr>
        <p:txBody>
          <a:bodyPr wrap="square" lIns="91440" tIns="45720" rIns="91440" bIns="45720" anchor="t">
            <a:spAutoFit/>
          </a:bodyPr>
          <a:lstStyle/>
          <a:p>
            <a:pPr>
              <a:defRPr/>
            </a:pPr>
            <a:r>
              <a:rPr lang="el-GR" sz="3200" b="1">
                <a:solidFill>
                  <a:schemeClr val="bg1">
                    <a:lumMod val="95000"/>
                  </a:schemeClr>
                </a:solidFill>
                <a:latin typeface="Calibri" panose="020F0502020204030204"/>
                <a:ea typeface="Calibri"/>
                <a:cs typeface="Calibri"/>
              </a:rPr>
              <a:t>Το επιχειρηματικό μοντέλο της </a:t>
            </a:r>
            <a:r>
              <a:rPr lang="el-GR" sz="3200" b="1" err="1">
                <a:solidFill>
                  <a:schemeClr val="bg1">
                    <a:lumMod val="95000"/>
                  </a:schemeClr>
                </a:solidFill>
                <a:latin typeface="Calibri" panose="020F0502020204030204"/>
                <a:ea typeface="Calibri"/>
                <a:cs typeface="Calibri"/>
              </a:rPr>
              <a:t>Airbnb</a:t>
            </a:r>
            <a:r>
              <a:rPr lang="el-GR" sz="3200" b="1">
                <a:solidFill>
                  <a:schemeClr val="bg1">
                    <a:lumMod val="95000"/>
                  </a:schemeClr>
                </a:solidFill>
                <a:latin typeface="Calibri" panose="020F0502020204030204"/>
                <a:ea typeface="Calibri"/>
                <a:cs typeface="Calibri"/>
              </a:rPr>
              <a:t> </a:t>
            </a:r>
            <a:endParaRPr lang="el-GR" sz="2000" b="1" i="0" u="none" strike="noStrike" kern="1200" cap="none" spc="0" normalizeH="0" baseline="0" noProof="0">
              <a:ln>
                <a:noFill/>
              </a:ln>
              <a:solidFill>
                <a:schemeClr val="bg1">
                  <a:lumMod val="95000"/>
                </a:schemeClr>
              </a:solidFill>
              <a:effectLst/>
              <a:uLnTx/>
              <a:uFillTx/>
              <a:latin typeface="Calibri" panose="020F0502020204030204"/>
              <a:ea typeface="Calibri"/>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93020" y="1131767"/>
            <a:ext cx="11744593" cy="4955203"/>
          </a:xfrm>
          <a:prstGeom prst="rect">
            <a:avLst/>
          </a:prstGeom>
          <a:noFill/>
        </p:spPr>
        <p:txBody>
          <a:bodyPr wrap="square" lIns="91440" tIns="45720" rIns="91440" bIns="45720" anchor="t">
            <a:spAutoFit/>
          </a:bodyPr>
          <a:lstStyle/>
          <a:p>
            <a:pPr marL="285750" indent="-285750">
              <a:buFont typeface="Wingdings"/>
              <a:buChar char="Ø"/>
              <a:defRPr/>
            </a:pPr>
            <a:r>
              <a:rPr lang="el-GR" sz="2000">
                <a:solidFill>
                  <a:srgbClr val="002060"/>
                </a:solidFill>
                <a:latin typeface="Verdana Pro"/>
              </a:rPr>
              <a:t>Η </a:t>
            </a:r>
            <a:r>
              <a:rPr lang="af-ZA" sz="2000" err="1">
                <a:solidFill>
                  <a:srgbClr val="002060"/>
                </a:solidFill>
                <a:latin typeface="Verdana Pro"/>
              </a:rPr>
              <a:t>Airbnb</a:t>
            </a:r>
            <a:r>
              <a:rPr lang="af-ZA" sz="2000">
                <a:solidFill>
                  <a:srgbClr val="002060"/>
                </a:solidFill>
                <a:latin typeface="Verdana Pro"/>
              </a:rPr>
              <a:t> </a:t>
            </a:r>
            <a:r>
              <a:rPr lang="el-GR" sz="2000">
                <a:solidFill>
                  <a:srgbClr val="002060"/>
                </a:solidFill>
                <a:latin typeface="Verdana Pro"/>
              </a:rPr>
              <a:t>ιδρύθηκε ως μια διαδικτυακή αγορά για να συνδέει ταξιδιώτες που αναζητούν ένα αυθεντικό, μοναδικό μέρος για να μείνουν με οικοδεσπότες που είχαν επιπλέον χώρο για ενοικίαση.</a:t>
            </a:r>
          </a:p>
          <a:p>
            <a:pPr>
              <a:defRPr/>
            </a:pPr>
            <a:endParaRPr lang="el-GR" sz="2000">
              <a:solidFill>
                <a:srgbClr val="002060"/>
              </a:solidFill>
              <a:latin typeface="Verdana Pro"/>
            </a:endParaRPr>
          </a:p>
          <a:p>
            <a:pPr marL="285750" indent="-285750">
              <a:buFont typeface="Wingdings"/>
              <a:buChar char="Ø"/>
              <a:defRPr/>
            </a:pPr>
            <a:r>
              <a:rPr lang="el-GR" sz="2000">
                <a:solidFill>
                  <a:srgbClr val="002060"/>
                </a:solidFill>
                <a:latin typeface="Verdana Pro"/>
              </a:rPr>
              <a:t> Η </a:t>
            </a:r>
            <a:r>
              <a:rPr lang="af-ZA" sz="2000" err="1">
                <a:solidFill>
                  <a:srgbClr val="002060"/>
                </a:solidFill>
                <a:latin typeface="Verdana Pro"/>
              </a:rPr>
              <a:t>Airbnb</a:t>
            </a:r>
            <a:r>
              <a:rPr lang="af-ZA" sz="2000">
                <a:solidFill>
                  <a:srgbClr val="002060"/>
                </a:solidFill>
                <a:latin typeface="Verdana Pro"/>
              </a:rPr>
              <a:t> </a:t>
            </a:r>
            <a:r>
              <a:rPr lang="el-GR" sz="2000">
                <a:solidFill>
                  <a:srgbClr val="002060"/>
                </a:solidFill>
                <a:latin typeface="Verdana Pro"/>
              </a:rPr>
              <a:t>λειτουργεί ως ενδιάμεσος, συν-ταιριάζοντας αυτά τα δύο ξεχωριστά τμήματα πελατών.</a:t>
            </a:r>
          </a:p>
          <a:p>
            <a:pPr>
              <a:defRPr/>
            </a:pPr>
            <a:endParaRPr lang="el-GR" sz="2000">
              <a:solidFill>
                <a:srgbClr val="002060"/>
              </a:solidFill>
              <a:latin typeface="Verdana Pro"/>
              <a:ea typeface="Calibri" panose="020F0502020204030204"/>
              <a:cs typeface="Calibri" panose="020F0502020204030204"/>
            </a:endParaRPr>
          </a:p>
          <a:p>
            <a:pPr marL="285750" indent="-285750">
              <a:buFont typeface="Wingdings"/>
              <a:buChar char="Ø"/>
              <a:defRPr/>
            </a:pPr>
            <a:r>
              <a:rPr lang="el-GR" sz="2000">
                <a:solidFill>
                  <a:srgbClr val="002060"/>
                </a:solidFill>
                <a:latin typeface="Verdana Pro"/>
                <a:ea typeface="Calibri" panose="020F0502020204030204"/>
                <a:cs typeface="Calibri" panose="020F0502020204030204"/>
              </a:rPr>
              <a:t>Η εταιρεία έχει ριζικά φθηνότερη δομή κόστους από τις αλυσίδες ξενοδοχείων με τις οποίες ανταγωνίζεται.</a:t>
            </a:r>
          </a:p>
          <a:p>
            <a:pPr marL="285750" indent="-285750">
              <a:buFont typeface="Wingdings"/>
              <a:buChar char="Ø"/>
              <a:defRPr/>
            </a:pPr>
            <a:endParaRPr lang="el-GR" sz="2000">
              <a:solidFill>
                <a:srgbClr val="002060"/>
              </a:solidFill>
              <a:latin typeface="Verdana Pro"/>
              <a:ea typeface="Calibri" panose="020F0502020204030204"/>
              <a:cs typeface="Calibri" panose="020F0502020204030204"/>
            </a:endParaRPr>
          </a:p>
          <a:p>
            <a:pPr marL="285750" indent="-285750">
              <a:buFont typeface="Wingdings"/>
              <a:buChar char="Ø"/>
              <a:defRPr/>
            </a:pPr>
            <a:r>
              <a:rPr lang="el-GR" sz="2000">
                <a:solidFill>
                  <a:srgbClr val="002060"/>
                </a:solidFill>
                <a:latin typeface="Verdana Pro"/>
                <a:ea typeface="Calibri" panose="020F0502020204030204"/>
                <a:cs typeface="Calibri" panose="020F0502020204030204"/>
              </a:rPr>
              <a:t>Το κύριο κόστος της </a:t>
            </a:r>
            <a:r>
              <a:rPr lang="el-GR" sz="2000" err="1">
                <a:solidFill>
                  <a:srgbClr val="002060"/>
                </a:solidFill>
                <a:latin typeface="Verdana Pro"/>
                <a:ea typeface="Calibri" panose="020F0502020204030204"/>
                <a:cs typeface="Calibri" panose="020F0502020204030204"/>
              </a:rPr>
              <a:t>Airbnb</a:t>
            </a:r>
            <a:r>
              <a:rPr lang="el-GR" sz="2000">
                <a:solidFill>
                  <a:srgbClr val="002060"/>
                </a:solidFill>
                <a:latin typeface="Verdana Pro"/>
                <a:ea typeface="Calibri" panose="020F0502020204030204"/>
                <a:cs typeface="Calibri" panose="020F0502020204030204"/>
              </a:rPr>
              <a:t> είναι η διαχείριση της πλατφόρμας και το μάρκετινγκ.</a:t>
            </a:r>
          </a:p>
          <a:p>
            <a:pPr>
              <a:defRPr/>
            </a:pPr>
            <a:endParaRPr lang="el-GR" sz="2000">
              <a:solidFill>
                <a:srgbClr val="002060"/>
              </a:solidFill>
              <a:latin typeface="Verdana Pro"/>
              <a:ea typeface="Calibri" panose="020F0502020204030204"/>
              <a:cs typeface="Calibri" panose="020F0502020204030204"/>
            </a:endParaRPr>
          </a:p>
          <a:p>
            <a:pPr marL="285750" indent="-285750">
              <a:buFont typeface="Wingdings"/>
              <a:buChar char="Ø"/>
              <a:defRPr/>
            </a:pPr>
            <a:r>
              <a:rPr lang="el-GR" sz="2000">
                <a:solidFill>
                  <a:srgbClr val="002060"/>
                </a:solidFill>
                <a:latin typeface="Verdana Pro"/>
                <a:ea typeface="Calibri" panose="020F0502020204030204"/>
                <a:cs typeface="Calibri" panose="020F0502020204030204"/>
              </a:rPr>
              <a:t>Η </a:t>
            </a:r>
            <a:r>
              <a:rPr lang="el-GR" sz="2000" err="1">
                <a:solidFill>
                  <a:srgbClr val="002060"/>
                </a:solidFill>
                <a:latin typeface="Verdana Pro"/>
                <a:ea typeface="Calibri" panose="020F0502020204030204"/>
                <a:cs typeface="Calibri" panose="020F0502020204030204"/>
              </a:rPr>
              <a:t>Airbnb</a:t>
            </a:r>
            <a:r>
              <a:rPr lang="el-GR" sz="2000">
                <a:solidFill>
                  <a:srgbClr val="002060"/>
                </a:solidFill>
                <a:latin typeface="Verdana Pro"/>
                <a:ea typeface="Calibri" panose="020F0502020204030204"/>
                <a:cs typeface="Calibri" panose="020F0502020204030204"/>
              </a:rPr>
              <a:t> διαφέρει από άλλες </a:t>
            </a:r>
            <a:r>
              <a:rPr lang="el-GR" sz="2000" err="1">
                <a:solidFill>
                  <a:srgbClr val="002060"/>
                </a:solidFill>
                <a:latin typeface="Verdana Pro"/>
                <a:ea typeface="Calibri" panose="020F0502020204030204"/>
                <a:cs typeface="Calibri" panose="020F0502020204030204"/>
              </a:rPr>
              <a:t>πλατφόρες</a:t>
            </a:r>
            <a:r>
              <a:rPr lang="el-GR" sz="2000">
                <a:solidFill>
                  <a:srgbClr val="002060"/>
                </a:solidFill>
                <a:latin typeface="Verdana Pro"/>
                <a:ea typeface="Calibri" panose="020F0502020204030204"/>
                <a:cs typeface="Calibri" panose="020F0502020204030204"/>
              </a:rPr>
              <a:t>, (booking.com), καθώς οι ταξιδιώτες "τοποθετούν" την επωνυμία </a:t>
            </a:r>
            <a:r>
              <a:rPr lang="el-GR" sz="2000" err="1">
                <a:solidFill>
                  <a:srgbClr val="002060"/>
                </a:solidFill>
                <a:latin typeface="Verdana Pro"/>
                <a:ea typeface="Calibri" panose="020F0502020204030204"/>
                <a:cs typeface="Calibri" panose="020F0502020204030204"/>
              </a:rPr>
              <a:t>Airbnb</a:t>
            </a:r>
            <a:r>
              <a:rPr lang="el-GR" sz="2000">
                <a:solidFill>
                  <a:srgbClr val="002060"/>
                </a:solidFill>
                <a:latin typeface="Verdana Pro"/>
                <a:ea typeface="Calibri" panose="020F0502020204030204"/>
                <a:cs typeface="Calibri" panose="020F0502020204030204"/>
              </a:rPr>
              <a:t> σαν μια παραδοσιακή αλυσίδα ξενοδοχείων.</a:t>
            </a:r>
          </a:p>
          <a:p>
            <a:pPr marL="285750" indent="-285750">
              <a:buFont typeface="Wingdings"/>
              <a:buChar char="Ø"/>
              <a:defRPr/>
            </a:pPr>
            <a:endParaRPr lang="el-GR">
              <a:latin typeface="Calibri" panose="020F0502020204030204"/>
              <a:ea typeface="Calibri" panose="020F0502020204030204"/>
              <a:cs typeface="Calibri" panose="020F0502020204030204"/>
            </a:endParaRPr>
          </a:p>
          <a:p>
            <a:pPr marL="285750" indent="-285750">
              <a:buFont typeface="Wingdings"/>
              <a:buChar char="Ø"/>
              <a:defRPr/>
            </a:pPr>
            <a:endParaRPr lang="el-GR">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327380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id="{D053F734-5AF1-8741-FED5-27EBEB15AE4E}"/>
              </a:ext>
            </a:extLst>
          </p:cNvPr>
          <p:cNvPicPr>
            <a:picLocks noChangeAspect="1"/>
          </p:cNvPicPr>
          <p:nvPr/>
        </p:nvPicPr>
        <p:blipFill>
          <a:blip r:embed="rId2"/>
          <a:stretch>
            <a:fillRect/>
          </a:stretch>
        </p:blipFill>
        <p:spPr>
          <a:xfrm>
            <a:off x="840689" y="1035134"/>
            <a:ext cx="9871351" cy="4853640"/>
          </a:xfrm>
          <a:prstGeom prst="rect">
            <a:avLst/>
          </a:prstGeom>
        </p:spPr>
      </p:pic>
      <p:sp>
        <p:nvSpPr>
          <p:cNvPr id="7" name="TextBox 6">
            <a:extLst>
              <a:ext uri="{FF2B5EF4-FFF2-40B4-BE49-F238E27FC236}">
                <a16:creationId xmlns:a16="http://schemas.microsoft.com/office/drawing/2014/main" id="{AAABBE8A-4A04-E66D-8596-972454AE85AE}"/>
              </a:ext>
            </a:extLst>
          </p:cNvPr>
          <p:cNvSpPr txBox="1"/>
          <p:nvPr/>
        </p:nvSpPr>
        <p:spPr>
          <a:xfrm>
            <a:off x="838199" y="291090"/>
            <a:ext cx="10515599" cy="932688"/>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endParaRPr lang="en-US" sz="3000" b="1" i="0" u="none" strike="noStrike" kern="1200" cap="none" spc="0" normalizeH="0" baseline="0" noProof="0">
              <a:ln>
                <a:noFill/>
              </a:ln>
              <a:effectLst/>
              <a:uLnTx/>
              <a:uFillTx/>
              <a:latin typeface="+mj-lt"/>
              <a:ea typeface="Calibri Light"/>
              <a:cs typeface="Calibri Light"/>
            </a:endParaRPr>
          </a:p>
        </p:txBody>
      </p:sp>
    </p:spTree>
    <p:extLst>
      <p:ext uri="{BB962C8B-B14F-4D97-AF65-F5344CB8AC3E}">
        <p14:creationId xmlns:p14="http://schemas.microsoft.com/office/powerpoint/2010/main" val="1446419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726352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a:defRPr/>
            </a:pPr>
            <a:r>
              <a:rPr lang="el-GR" sz="2800">
                <a:solidFill>
                  <a:srgbClr val="002060"/>
                </a:solidFill>
                <a:latin typeface="Verdana Pro"/>
                <a:cs typeface="Calibri"/>
              </a:rPr>
              <a:t>Τα επιχειρηματικά μοντέλα δεν δημιουργούνται σε ένα αεροστεγές χώρο.</a:t>
            </a:r>
            <a:endParaRPr lang="el-GR" sz="3600">
              <a:solidFill>
                <a:srgbClr val="002060"/>
              </a:solidFill>
              <a:cs typeface="Calibri"/>
            </a:endParaRPr>
          </a:p>
          <a:p>
            <a:pPr>
              <a:defRPr/>
            </a:pPr>
            <a:r>
              <a:rPr lang="el-GR" sz="2800">
                <a:solidFill>
                  <a:srgbClr val="002060"/>
                </a:solidFill>
                <a:latin typeface="Verdana Pro"/>
                <a:cs typeface="Calibri"/>
              </a:rPr>
              <a:t>Είναι δομημένα μέσα σε ένα εξωτερικό περιβάλλον που αλλάζει διαρκώς και επηρεάζεται (ή και  διαμορφώνεται) από εξωτερικές δυνάμεις και παράγοντες.</a:t>
            </a:r>
            <a:endParaRPr lang="el-GR"/>
          </a:p>
          <a:p>
            <a:pPr>
              <a:defRPr/>
            </a:pPr>
            <a:r>
              <a:rPr lang="el-GR" sz="2800">
                <a:solidFill>
                  <a:srgbClr val="002060"/>
                </a:solidFill>
                <a:latin typeface="Verdana Pro"/>
                <a:cs typeface="Calibri" panose="020F0502020204030204"/>
              </a:rPr>
              <a:t>Για παράδειγμα, η Τεχνολογία έχει αλλάξει ριζικά τον τρόπο με τον οποίο βλέπουμε ταινίες, ή ακούμε μουσική.</a:t>
            </a:r>
            <a:endParaRPr lang="el-GR" sz="2800" b="0" i="0" u="none" strike="noStrike" kern="1200" cap="none" spc="0" normalizeH="0" baseline="0" noProof="0">
              <a:ln>
                <a:noFill/>
              </a:ln>
              <a:solidFill>
                <a:srgbClr val="002060"/>
              </a:solidFill>
              <a:effectLst/>
              <a:uLnTx/>
              <a:uFillTx/>
              <a:latin typeface="Verdana Pro"/>
              <a:cs typeface="Calibri" panose="020F0502020204030204"/>
            </a:endParaRPr>
          </a:p>
          <a:p>
            <a:pPr marL="457200" indent="-457200">
              <a:buFont typeface="Wingdings"/>
              <a:buChar char="§"/>
              <a:defRPr/>
            </a:pPr>
            <a:r>
              <a:rPr lang="el-GR" sz="2800" err="1">
                <a:solidFill>
                  <a:srgbClr val="002060"/>
                </a:solidFill>
                <a:latin typeface="Verdana Pro"/>
                <a:cs typeface="Calibri" panose="020F0502020204030204"/>
              </a:rPr>
              <a:t>Netflix</a:t>
            </a:r>
            <a:endParaRPr lang="el-GR" sz="2800" b="0" i="0" u="none" strike="noStrike" kern="1200" cap="none" spc="0" normalizeH="0" baseline="0" noProof="0" err="1">
              <a:ln>
                <a:noFill/>
              </a:ln>
              <a:solidFill>
                <a:srgbClr val="002060"/>
              </a:solidFill>
              <a:effectLst/>
              <a:uLnTx/>
              <a:uFillTx/>
              <a:latin typeface="Verdana Pro"/>
              <a:cs typeface="Calibri" panose="020F0502020204030204"/>
            </a:endParaRPr>
          </a:p>
          <a:p>
            <a:pPr marL="457200" marR="0" lvl="0" indent="-457200" algn="l" defTabSz="457200">
              <a:lnSpc>
                <a:spcPct val="100000"/>
              </a:lnSpc>
              <a:spcBef>
                <a:spcPts val="0"/>
              </a:spcBef>
              <a:spcAft>
                <a:spcPts val="0"/>
              </a:spcAft>
              <a:buClrTx/>
              <a:buSzTx/>
              <a:buFont typeface="Wingdings"/>
              <a:buChar char="§"/>
              <a:tabLst/>
              <a:defRPr/>
            </a:pPr>
            <a:r>
              <a:rPr lang="el-GR" sz="2800" err="1">
                <a:solidFill>
                  <a:srgbClr val="002060"/>
                </a:solidFill>
                <a:latin typeface="Verdana Pro"/>
                <a:cs typeface="Calibri" panose="020F0502020204030204"/>
              </a:rPr>
              <a:t>Spotify</a:t>
            </a:r>
            <a:endParaRPr lang="el-GR" sz="2800" b="0" i="0" u="none" strike="noStrike" kern="1200" cap="none" spc="0" normalizeH="0" baseline="0" noProof="0" err="1">
              <a:ln>
                <a:noFill/>
              </a:ln>
              <a:solidFill>
                <a:srgbClr val="002060"/>
              </a:solidFill>
              <a:effectLst/>
              <a:uLnTx/>
              <a:uFillTx/>
              <a:latin typeface="Verdana Pro"/>
              <a:cs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l-GR" sz="36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358295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264738" y="965159"/>
            <a:ext cx="11572875" cy="9294852"/>
          </a:xfrm>
          <a:prstGeom prst="rect">
            <a:avLst/>
          </a:prstGeom>
          <a:noFill/>
        </p:spPr>
        <p:txBody>
          <a:bodyPr wrap="square" lIns="91440" tIns="45720" rIns="91440" bIns="45720" anchor="t">
            <a:spAutoFit/>
          </a:bodyPr>
          <a:lstStyle/>
          <a:p>
            <a:pPr>
              <a:defRPr/>
            </a:pPr>
            <a:endParaRPr lang="el-GR" sz="2800">
              <a:solidFill>
                <a:srgbClr val="002060"/>
              </a:solidFill>
              <a:latin typeface="Verdana Pro"/>
              <a:cs typeface="Calibri"/>
            </a:endParaRPr>
          </a:p>
          <a:p>
            <a:pPr>
              <a:defRPr/>
            </a:pPr>
            <a:r>
              <a:rPr lang="el-GR" sz="2400">
                <a:solidFill>
                  <a:srgbClr val="002060"/>
                </a:solidFill>
                <a:latin typeface="Verdana Pro"/>
                <a:cs typeface="Calibri"/>
              </a:rPr>
              <a:t>O επιχειρηματίας χρειάζεται να παρακολουθεί το εξωτερικό περιβάλλον μέσα στο οποίο δραστηριοποιείται η επιχείρησή του, για να είναι σε θέση να εντοπίζει όσο πιο έγκαιρα γίνεται αναξιοποίητες ευκαιρίες, αλλά και κινδύνους ή εμπόδια που υπάρχουν στο δρόμο του.</a:t>
            </a:r>
            <a:endParaRPr lang="el-GR" sz="2400">
              <a:latin typeface="Verdana Pro"/>
            </a:endParaRPr>
          </a:p>
          <a:p>
            <a:pPr>
              <a:defRPr/>
            </a:pPr>
            <a:endParaRPr lang="el-GR" sz="2400">
              <a:solidFill>
                <a:srgbClr val="002060"/>
              </a:solidFill>
              <a:latin typeface="Verdana Pro"/>
              <a:cs typeface="Calibri"/>
            </a:endParaRPr>
          </a:p>
          <a:p>
            <a:pPr>
              <a:defRPr/>
            </a:pPr>
            <a:r>
              <a:rPr lang="el-GR" sz="2400">
                <a:solidFill>
                  <a:srgbClr val="002060"/>
                </a:solidFill>
                <a:latin typeface="Verdana Pro"/>
                <a:cs typeface="Calibri"/>
              </a:rPr>
              <a:t>Ένα ενιαίο εργαλείο, που συνδέεται με το επιχειρηματικό μοντέλο είναι το "Περιβάλλον Επιχειρηματικού Μοντέλου" (</a:t>
            </a:r>
            <a:r>
              <a:rPr lang="el-GR" sz="2400" err="1">
                <a:solidFill>
                  <a:srgbClr val="002060"/>
                </a:solidFill>
                <a:latin typeface="Verdana Pro"/>
                <a:cs typeface="Calibri"/>
              </a:rPr>
              <a:t>Business</a:t>
            </a:r>
            <a:r>
              <a:rPr lang="el-GR" sz="2400">
                <a:solidFill>
                  <a:srgbClr val="002060"/>
                </a:solidFill>
                <a:latin typeface="Verdana Pro"/>
                <a:cs typeface="Calibri"/>
              </a:rPr>
              <a:t> </a:t>
            </a:r>
            <a:r>
              <a:rPr lang="el-GR" sz="2400" err="1">
                <a:solidFill>
                  <a:srgbClr val="002060"/>
                </a:solidFill>
                <a:latin typeface="Verdana Pro"/>
                <a:cs typeface="Calibri"/>
              </a:rPr>
              <a:t>Model</a:t>
            </a:r>
            <a:r>
              <a:rPr lang="el-GR" sz="2400">
                <a:solidFill>
                  <a:srgbClr val="002060"/>
                </a:solidFill>
                <a:latin typeface="Verdana Pro"/>
                <a:cs typeface="Calibri"/>
              </a:rPr>
              <a:t> </a:t>
            </a:r>
            <a:r>
              <a:rPr lang="el-GR" sz="2400" err="1">
                <a:solidFill>
                  <a:srgbClr val="002060"/>
                </a:solidFill>
                <a:latin typeface="Verdana Pro"/>
                <a:cs typeface="Calibri"/>
              </a:rPr>
              <a:t>Environment</a:t>
            </a:r>
            <a:r>
              <a:rPr lang="el-GR" sz="2400">
                <a:solidFill>
                  <a:srgbClr val="002060"/>
                </a:solidFill>
                <a:latin typeface="Verdana Pro"/>
                <a:cs typeface="Calibri"/>
              </a:rPr>
              <a:t>, </a:t>
            </a:r>
            <a:r>
              <a:rPr lang="el-GR" sz="2400" err="1">
                <a:solidFill>
                  <a:srgbClr val="002060"/>
                </a:solidFill>
                <a:latin typeface="Verdana Pro"/>
                <a:cs typeface="Calibri"/>
              </a:rPr>
              <a:t>by</a:t>
            </a:r>
            <a:r>
              <a:rPr lang="el-GR" sz="2400">
                <a:solidFill>
                  <a:srgbClr val="002060"/>
                </a:solidFill>
                <a:latin typeface="Verdana Pro"/>
                <a:cs typeface="Calibri"/>
              </a:rPr>
              <a:t> </a:t>
            </a:r>
            <a:r>
              <a:rPr lang="el-GR" sz="2400" err="1">
                <a:solidFill>
                  <a:srgbClr val="002060"/>
                </a:solidFill>
                <a:latin typeface="Verdana Pro"/>
                <a:cs typeface="Calibri"/>
              </a:rPr>
              <a:t>Strategyzer</a:t>
            </a:r>
            <a:r>
              <a:rPr lang="el-GR" sz="2400">
                <a:solidFill>
                  <a:srgbClr val="002060"/>
                </a:solidFill>
                <a:latin typeface="Verdana Pro"/>
                <a:cs typeface="Calibri"/>
              </a:rPr>
              <a:t> AG).</a:t>
            </a:r>
            <a:endParaRPr lang="el-GR" sz="2400" b="0" i="0" u="none" strike="noStrike" kern="1200" cap="none" spc="0" normalizeH="0" baseline="0" noProof="0">
              <a:ln>
                <a:noFill/>
              </a:ln>
              <a:solidFill>
                <a:srgbClr val="002060"/>
              </a:solidFill>
              <a:effectLst/>
              <a:uLnTx/>
              <a:uFillTx/>
              <a:latin typeface="Verdana Pro"/>
              <a:cs typeface="Calibri"/>
            </a:endParaRPr>
          </a:p>
          <a:p>
            <a:pPr marR="0" lvl="0" algn="l" defTabSz="457200" rtl="0" eaLnBrk="1" fontAlgn="auto" latinLnBrk="0" hangingPunct="1">
              <a:lnSpc>
                <a:spcPct val="100000"/>
              </a:lnSpc>
              <a:spcBef>
                <a:spcPts val="0"/>
              </a:spcBef>
              <a:spcAft>
                <a:spcPts val="0"/>
              </a:spcAft>
              <a:buClrTx/>
              <a:buSzTx/>
              <a:tabLst/>
              <a:defRPr/>
            </a:pPr>
            <a:endParaRPr lang="el-GR" sz="2400" b="0" i="0" u="none" strike="noStrike" kern="1200" cap="none" spc="0" normalizeH="0" baseline="0" noProof="0">
              <a:ln>
                <a:noFill/>
              </a:ln>
              <a:solidFill>
                <a:srgbClr val="002060"/>
              </a:solidFill>
              <a:effectLst/>
              <a:uLnTx/>
              <a:uFillTx/>
              <a:latin typeface="Verdana Pro"/>
              <a:cs typeface="Calibri"/>
            </a:endParaRPr>
          </a:p>
          <a:p>
            <a:pPr>
              <a:defRPr/>
            </a:pPr>
            <a:r>
              <a:rPr lang="el-GR" sz="2400">
                <a:solidFill>
                  <a:srgbClr val="002060"/>
                </a:solidFill>
                <a:latin typeface="Verdana Pro"/>
                <a:cs typeface="Calibri"/>
              </a:rPr>
              <a:t>Το "Περιβάλλον Επιχειρηματικού Μοντέλου" βοηθάει τις επιχειρήσεις να χαρτογραφήσουν τις δυνάμεις του περιβάλλοντός τους με δομημένο και απτό τρόπο. </a:t>
            </a:r>
            <a:endParaRPr lang="el-GR">
              <a:latin typeface="Verdana Pro"/>
            </a:endParaRPr>
          </a:p>
          <a:p>
            <a:pPr marR="0" lvl="0" algn="l" defTabSz="457200" rtl="0" eaLnBrk="1" fontAlgn="auto" latinLnBrk="0" hangingPunct="1">
              <a:lnSpc>
                <a:spcPct val="100000"/>
              </a:lnSpc>
              <a:spcBef>
                <a:spcPts val="0"/>
              </a:spcBef>
              <a:spcAft>
                <a:spcPts val="0"/>
              </a:spcAft>
              <a:buClrTx/>
              <a:buSzTx/>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a:endParaRPr>
          </a:p>
          <a:p>
            <a:pPr marR="0" lvl="0" algn="l" defTabSz="457200" rtl="0" eaLnBrk="1" fontAlgn="auto" latinLnBrk="0" hangingPunct="1">
              <a:lnSpc>
                <a:spcPct val="100000"/>
              </a:lnSpc>
              <a:spcBef>
                <a:spcPts val="0"/>
              </a:spcBef>
              <a:spcAft>
                <a:spcPts val="0"/>
              </a:spcAft>
              <a:buClrTx/>
              <a:buSzTx/>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a:endParaRPr>
          </a:p>
          <a:p>
            <a:pPr>
              <a:defRPr/>
            </a:pPr>
            <a:endParaRPr lang="el-GR" sz="36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6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3274784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39395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Εικόνα 3">
            <a:extLst>
              <a:ext uri="{FF2B5EF4-FFF2-40B4-BE49-F238E27FC236}">
                <a16:creationId xmlns:a16="http://schemas.microsoft.com/office/drawing/2014/main" id="{9A772D5F-CF80-1CB5-BAA3-A48B33A1D91B}"/>
              </a:ext>
            </a:extLst>
          </p:cNvPr>
          <p:cNvPicPr>
            <a:picLocks noChangeAspect="1"/>
          </p:cNvPicPr>
          <p:nvPr/>
        </p:nvPicPr>
        <p:blipFill>
          <a:blip r:embed="rId2"/>
          <a:stretch>
            <a:fillRect/>
          </a:stretch>
        </p:blipFill>
        <p:spPr>
          <a:xfrm>
            <a:off x="742683" y="1133476"/>
            <a:ext cx="11189592" cy="4816429"/>
          </a:xfrm>
          <a:prstGeom prst="rect">
            <a:avLst/>
          </a:prstGeom>
        </p:spPr>
      </p:pic>
    </p:spTree>
    <p:extLst>
      <p:ext uri="{BB962C8B-B14F-4D97-AF65-F5344CB8AC3E}">
        <p14:creationId xmlns:p14="http://schemas.microsoft.com/office/powerpoint/2010/main" val="393110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180774" y="1135236"/>
            <a:ext cx="11755324" cy="4708981"/>
          </a:xfrm>
          <a:prstGeom prst="rect">
            <a:avLst/>
          </a:prstGeom>
          <a:noFill/>
        </p:spPr>
        <p:txBody>
          <a:bodyPr wrap="square" lIns="91440" tIns="45720" rIns="91440" bIns="45720" anchor="t">
            <a:spAutoFit/>
          </a:bodyPr>
          <a:lstStyle/>
          <a:p>
            <a:pPr>
              <a:defRPr/>
            </a:pPr>
            <a:r>
              <a:rPr lang="el-GR" sz="2400">
                <a:solidFill>
                  <a:srgbClr val="002060"/>
                </a:solidFill>
                <a:latin typeface="Verdana Pro"/>
                <a:ea typeface="Verdana"/>
                <a:cs typeface="Verdana"/>
              </a:rPr>
              <a:t>Το Περιβάλλον Επιχειρηματικού Μοντέλου οργανώνεται σε τέσσερις τομείς:</a:t>
            </a:r>
            <a:endParaRPr lang="el-GR">
              <a:solidFill>
                <a:srgbClr val="000000"/>
              </a:solidFill>
              <a:latin typeface="Calibri" panose="020F0502020204030204"/>
              <a:ea typeface="Verdana"/>
              <a:cs typeface="Calibri" panose="020F0502020204030204"/>
            </a:endParaRPr>
          </a:p>
          <a:p>
            <a:pPr>
              <a:defRPr/>
            </a:pPr>
            <a:endParaRPr lang="el-GR" sz="2400">
              <a:solidFill>
                <a:srgbClr val="002060"/>
              </a:solidFill>
              <a:latin typeface="Verdana Pro"/>
              <a:ea typeface="Verdana"/>
            </a:endParaRPr>
          </a:p>
          <a:p>
            <a:pPr marL="342900" indent="-342900">
              <a:buFont typeface="Wingdings"/>
              <a:buChar char="ü"/>
              <a:defRPr/>
            </a:pPr>
            <a:r>
              <a:rPr lang="el-GR" sz="2400">
                <a:solidFill>
                  <a:srgbClr val="002060"/>
                </a:solidFill>
                <a:latin typeface="Verdana Pro"/>
                <a:ea typeface="Verdana"/>
              </a:rPr>
              <a:t>Βασικές Τάσεις της Αγοράς,</a:t>
            </a:r>
            <a:endParaRPr lang="el-GR">
              <a:cs typeface="Calibri" panose="020F0502020204030204"/>
            </a:endParaRPr>
          </a:p>
          <a:p>
            <a:pPr marL="342900" indent="-342900">
              <a:buFont typeface="Wingdings"/>
              <a:buChar char="ü"/>
              <a:defRPr/>
            </a:pPr>
            <a:r>
              <a:rPr lang="el-GR" sz="2400">
                <a:solidFill>
                  <a:srgbClr val="002060"/>
                </a:solidFill>
                <a:latin typeface="Verdana Pro"/>
                <a:ea typeface="Verdana"/>
                <a:cs typeface="Verdana"/>
              </a:rPr>
              <a:t>Δυνάμεις της Αγοράς,  </a:t>
            </a:r>
            <a:endParaRPr lang="el-GR">
              <a:solidFill>
                <a:srgbClr val="000000"/>
              </a:solidFill>
              <a:latin typeface="Calibri" panose="020F0502020204030204"/>
              <a:ea typeface="Verdana"/>
              <a:cs typeface="Calibri"/>
            </a:endParaRPr>
          </a:p>
          <a:p>
            <a:pPr marL="342900" indent="-342900">
              <a:buFont typeface="Wingdings"/>
              <a:buChar char="ü"/>
              <a:defRPr/>
            </a:pPr>
            <a:r>
              <a:rPr lang="el-GR" sz="2400">
                <a:solidFill>
                  <a:srgbClr val="002060"/>
                </a:solidFill>
                <a:latin typeface="Verdana Pro"/>
                <a:ea typeface="Verdana"/>
                <a:cs typeface="Verdana"/>
              </a:rPr>
              <a:t>Δυνάμεις του κλάδου και </a:t>
            </a:r>
            <a:endParaRPr lang="el-GR">
              <a:solidFill>
                <a:srgbClr val="000000"/>
              </a:solidFill>
              <a:latin typeface="Calibri" panose="020F0502020204030204"/>
              <a:ea typeface="Verdana"/>
              <a:cs typeface="Calibri"/>
            </a:endParaRPr>
          </a:p>
          <a:p>
            <a:pPr marL="342900" indent="-342900">
              <a:buFont typeface="Wingdings"/>
              <a:buChar char="ü"/>
              <a:defRPr/>
            </a:pPr>
            <a:r>
              <a:rPr lang="el-GR" sz="2400">
                <a:solidFill>
                  <a:srgbClr val="002060"/>
                </a:solidFill>
                <a:latin typeface="Verdana Pro"/>
                <a:ea typeface="Verdana"/>
                <a:cs typeface="Verdana"/>
              </a:rPr>
              <a:t>Μακροοικονομικές Δυνάμεις. </a:t>
            </a:r>
            <a:endParaRPr lang="el-GR">
              <a:solidFill>
                <a:srgbClr val="000000"/>
              </a:solidFill>
              <a:latin typeface="Calibri" panose="020F0502020204030204"/>
              <a:ea typeface="Verdana"/>
              <a:cs typeface="Calibri"/>
            </a:endParaRPr>
          </a:p>
          <a:p>
            <a:pPr>
              <a:defRPr/>
            </a:pPr>
            <a:endParaRPr lang="el-GR" sz="2400">
              <a:solidFill>
                <a:srgbClr val="002060"/>
              </a:solidFill>
              <a:latin typeface="Verdana Pro"/>
              <a:ea typeface="Verdana"/>
              <a:cs typeface="Verdana"/>
            </a:endParaRPr>
          </a:p>
          <a:p>
            <a:pPr>
              <a:buFont typeface="Wingdings"/>
              <a:defRPr/>
            </a:pPr>
            <a:r>
              <a:rPr lang="el-GR" sz="2400">
                <a:solidFill>
                  <a:srgbClr val="002060"/>
                </a:solidFill>
                <a:latin typeface="Verdana Pro"/>
                <a:ea typeface="Verdana"/>
                <a:cs typeface="Verdana"/>
              </a:rPr>
              <a:t>Αυτές οι περιοχές περιβάλλουν τον Καμβά Επιχειρηματικού Μοντέλου καθώς επηρεάζουν το είδος του επιχειρηματικού μοντέλου που θα σχεδιαστεί. </a:t>
            </a:r>
            <a:endParaRPr lang="el-GR">
              <a:cs typeface="Calibri"/>
            </a:endParaRPr>
          </a:p>
          <a:p>
            <a:pPr>
              <a:defRPr/>
            </a:pPr>
            <a:r>
              <a:rPr lang="el-GR" sz="2000" b="1">
                <a:solidFill>
                  <a:schemeClr val="accent4">
                    <a:lumMod val="60000"/>
                    <a:lumOff val="40000"/>
                  </a:schemeClr>
                </a:solidFill>
                <a:latin typeface="Verdana Pro"/>
                <a:ea typeface="Verdana"/>
                <a:cs typeface="Verdana"/>
              </a:rPr>
              <a:t>Σε αντίθεση με τα </a:t>
            </a:r>
            <a:r>
              <a:rPr lang="el-GR" sz="2000" b="1">
                <a:solidFill>
                  <a:schemeClr val="accent4">
                    <a:lumMod val="60000"/>
                    <a:lumOff val="40000"/>
                  </a:schemeClr>
                </a:solidFill>
                <a:latin typeface="Verdana Pro"/>
                <a:ea typeface="Verdana"/>
              </a:rPr>
              <a:t>δομικά στοιχεία του </a:t>
            </a:r>
            <a:r>
              <a:rPr lang="af-ZA" sz="2000" b="1" err="1">
                <a:solidFill>
                  <a:schemeClr val="accent4">
                    <a:lumMod val="60000"/>
                    <a:lumOff val="40000"/>
                  </a:schemeClr>
                </a:solidFill>
                <a:latin typeface="Verdana Pro"/>
              </a:rPr>
              <a:t>Business</a:t>
            </a:r>
            <a:r>
              <a:rPr lang="af-ZA" sz="2000" b="1">
                <a:solidFill>
                  <a:schemeClr val="accent4">
                    <a:lumMod val="60000"/>
                    <a:lumOff val="40000"/>
                  </a:schemeClr>
                </a:solidFill>
                <a:latin typeface="Verdana Pro"/>
              </a:rPr>
              <a:t> Model </a:t>
            </a:r>
            <a:r>
              <a:rPr lang="af-ZA" sz="2000" b="1" err="1">
                <a:solidFill>
                  <a:schemeClr val="accent4">
                    <a:lumMod val="60000"/>
                    <a:lumOff val="40000"/>
                  </a:schemeClr>
                </a:solidFill>
                <a:latin typeface="Verdana Pro"/>
              </a:rPr>
              <a:t>Canvas</a:t>
            </a:r>
            <a:r>
              <a:rPr lang="af-ZA" sz="2000" b="1">
                <a:solidFill>
                  <a:schemeClr val="accent4">
                    <a:lumMod val="60000"/>
                    <a:lumOff val="40000"/>
                  </a:schemeClr>
                </a:solidFill>
                <a:latin typeface="Verdana Pro"/>
                <a:ea typeface="Verdana"/>
                <a:cs typeface="Verdana"/>
              </a:rPr>
              <a:t>, </a:t>
            </a:r>
            <a:r>
              <a:rPr lang="el-GR" sz="2000" b="1">
                <a:solidFill>
                  <a:schemeClr val="accent4">
                    <a:lumMod val="60000"/>
                    <a:lumOff val="40000"/>
                  </a:schemeClr>
                </a:solidFill>
                <a:latin typeface="Verdana Pro"/>
                <a:ea typeface="Verdana"/>
                <a:cs typeface="Verdana"/>
              </a:rPr>
              <a:t>στα οποία ο επιχειρηματίας  έχει τον πλήρη έλεγχο, </a:t>
            </a:r>
            <a:r>
              <a:rPr lang="el-GR" sz="2000" b="1" u="sng">
                <a:solidFill>
                  <a:schemeClr val="accent4">
                    <a:lumMod val="60000"/>
                    <a:lumOff val="40000"/>
                  </a:schemeClr>
                </a:solidFill>
                <a:latin typeface="Verdana Pro"/>
                <a:ea typeface="Verdana"/>
                <a:cs typeface="Verdana"/>
              </a:rPr>
              <a:t>οι εξωτερικές δυνάμεις αντιπροσωπεύουν σχεδιαστικούς περιορισμούς οι οποίοι πρέπει να ληφθούν υπόψη.</a:t>
            </a:r>
            <a:endParaRPr lang="el-GR" sz="2000" b="1" i="0" u="sng" strike="noStrike" kern="1200" cap="none" spc="0" normalizeH="0" baseline="0" noProof="0">
              <a:ln>
                <a:noFill/>
              </a:ln>
              <a:solidFill>
                <a:schemeClr val="accent4">
                  <a:lumMod val="60000"/>
                  <a:lumOff val="40000"/>
                </a:schemeClr>
              </a:solidFill>
              <a:effectLst/>
              <a:uLnTx/>
              <a:uFillTx/>
              <a:latin typeface="Verdana Pro"/>
            </a:endParaRPr>
          </a:p>
        </p:txBody>
      </p:sp>
    </p:spTree>
    <p:extLst>
      <p:ext uri="{BB962C8B-B14F-4D97-AF65-F5344CB8AC3E}">
        <p14:creationId xmlns:p14="http://schemas.microsoft.com/office/powerpoint/2010/main" val="1237848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m texto, pessoa, criança, jovem&#10;&#10;Descrição gerada automaticamente">
            <a:extLst>
              <a:ext uri="{FF2B5EF4-FFF2-40B4-BE49-F238E27FC236}">
                <a16:creationId xmlns:a16="http://schemas.microsoft.com/office/drawing/2014/main" id="{988763FD-5046-628D-766D-FB8928BEB6C2}"/>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653" t="10654" b="16341"/>
          <a:stretch/>
        </p:blipFill>
        <p:spPr>
          <a:xfrm>
            <a:off x="0" y="68"/>
            <a:ext cx="12192000" cy="5603563"/>
          </a:xfrm>
          <a:prstGeom prst="rect">
            <a:avLst/>
          </a:prstGeom>
        </p:spPr>
      </p:pic>
      <p:sp>
        <p:nvSpPr>
          <p:cNvPr id="5" name="Retângulo 4">
            <a:extLst>
              <a:ext uri="{FF2B5EF4-FFF2-40B4-BE49-F238E27FC236}">
                <a16:creationId xmlns:a16="http://schemas.microsoft.com/office/drawing/2014/main" id="{F5B8D308-0FCE-734B-E31F-B8135EE71D75}"/>
              </a:ext>
            </a:extLst>
          </p:cNvPr>
          <p:cNvSpPr/>
          <p:nvPr/>
        </p:nvSpPr>
        <p:spPr>
          <a:xfrm>
            <a:off x="0" y="-11430"/>
            <a:ext cx="12192000" cy="5603631"/>
          </a:xfrm>
          <a:prstGeom prst="rect">
            <a:avLst/>
          </a:prstGeom>
          <a:solidFill>
            <a:srgbClr val="7F8AF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Subtítulo 2">
            <a:extLst>
              <a:ext uri="{FF2B5EF4-FFF2-40B4-BE49-F238E27FC236}">
                <a16:creationId xmlns:a16="http://schemas.microsoft.com/office/drawing/2014/main" id="{9039EEB2-59BC-531E-6706-C5A29F12DD87}"/>
              </a:ext>
            </a:extLst>
          </p:cNvPr>
          <p:cNvSpPr txBox="1">
            <a:spLocks/>
          </p:cNvSpPr>
          <p:nvPr/>
        </p:nvSpPr>
        <p:spPr>
          <a:xfrm>
            <a:off x="534126" y="42658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b="1">
              <a:solidFill>
                <a:schemeClr val="bg1"/>
              </a:solidFill>
            </a:endParaRPr>
          </a:p>
        </p:txBody>
      </p:sp>
      <p:sp>
        <p:nvSpPr>
          <p:cNvPr id="6" name="Subtítulo 2">
            <a:extLst>
              <a:ext uri="{FF2B5EF4-FFF2-40B4-BE49-F238E27FC236}">
                <a16:creationId xmlns:a16="http://schemas.microsoft.com/office/drawing/2014/main" id="{9C59F0D3-8382-CFFB-4571-A82F43F2C08A}"/>
              </a:ext>
            </a:extLst>
          </p:cNvPr>
          <p:cNvSpPr txBox="1">
            <a:spLocks/>
          </p:cNvSpPr>
          <p:nvPr/>
        </p:nvSpPr>
        <p:spPr>
          <a:xfrm>
            <a:off x="6447692" y="1910861"/>
            <a:ext cx="5040923" cy="265441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i="1">
              <a:solidFill>
                <a:schemeClr val="bg1"/>
              </a:solidFill>
              <a:cs typeface="Calibri"/>
            </a:endParaRPr>
          </a:p>
        </p:txBody>
      </p:sp>
    </p:spTree>
    <p:extLst>
      <p:ext uri="{BB962C8B-B14F-4D97-AF65-F5344CB8AC3E}">
        <p14:creationId xmlns:p14="http://schemas.microsoft.com/office/powerpoint/2010/main" val="3619127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523220"/>
          </a:xfrm>
          <a:prstGeom prst="rect">
            <a:avLst/>
          </a:prstGeom>
          <a:noFill/>
        </p:spPr>
        <p:txBody>
          <a:bodyPr wrap="square" lIns="91440" tIns="45720" rIns="91440" bIns="45720" anchor="t">
            <a:spAutoFit/>
          </a:bodyPr>
          <a:lstStyle/>
          <a:p>
            <a:pPr>
              <a:defRPr/>
            </a:pPr>
            <a:r>
              <a:rPr kumimoji="0" lang="el-GR" sz="28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της</a:t>
            </a:r>
            <a:r>
              <a:rPr lang="el-GR" sz="2800" b="1">
                <a:solidFill>
                  <a:schemeClr val="bg1"/>
                </a:solidFill>
                <a:latin typeface="Calibri" panose="020F0502020204030204"/>
              </a:rPr>
              <a:t> Αγοράς</a:t>
            </a:r>
            <a:endParaRPr lang="el-GR" sz="28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3970318"/>
          </a:xfrm>
          <a:prstGeom prst="rect">
            <a:avLst/>
          </a:prstGeom>
          <a:noFill/>
        </p:spPr>
        <p:txBody>
          <a:bodyPr wrap="square" lIns="91440" tIns="45720" rIns="91440" bIns="45720" anchor="t">
            <a:spAutoFit/>
          </a:bodyPr>
          <a:lstStyle/>
          <a:p>
            <a:pPr>
              <a:defRPr/>
            </a:pPr>
            <a:r>
              <a:rPr lang="el-GR" sz="2800" b="1">
                <a:solidFill>
                  <a:srgbClr val="002060"/>
                </a:solidFill>
                <a:latin typeface="Verdana Pro"/>
              </a:rPr>
              <a:t>Βασικές τάσεις που διαμορφώνουν την αγορά σας, όπως για παράδειγμα:</a:t>
            </a:r>
            <a:endParaRPr lang="el-GR" sz="2800">
              <a:solidFill>
                <a:srgbClr val="002060"/>
              </a:solidFill>
              <a:latin typeface="Verdana Pro"/>
            </a:endParaRPr>
          </a:p>
          <a:p>
            <a:pPr>
              <a:defRPr/>
            </a:pPr>
            <a:endParaRPr lang="el-GR" sz="2800" b="1">
              <a:solidFill>
                <a:srgbClr val="002060"/>
              </a:solidFill>
              <a:latin typeface="Verdana Pro"/>
            </a:endParaRPr>
          </a:p>
          <a:p>
            <a:pPr marL="457200" indent="-457200">
              <a:buFont typeface="Wingdings"/>
              <a:buChar char="Ø"/>
              <a:defRPr/>
            </a:pPr>
            <a:r>
              <a:rPr lang="el-GR" sz="2800" b="1">
                <a:solidFill>
                  <a:srgbClr val="002060"/>
                </a:solidFill>
                <a:latin typeface="Verdana Pro"/>
              </a:rPr>
              <a:t>Τεχνολογικές καινοτομίες</a:t>
            </a:r>
            <a:endParaRPr lang="el-GR" sz="2800">
              <a:solidFill>
                <a:srgbClr val="002060"/>
              </a:solidFill>
              <a:latin typeface="Verdana Pro"/>
            </a:endParaRPr>
          </a:p>
          <a:p>
            <a:pPr marL="457200" indent="-457200">
              <a:buFont typeface="Wingdings"/>
              <a:buChar char="Ø"/>
              <a:defRPr/>
            </a:pPr>
            <a:r>
              <a:rPr lang="el-GR" sz="2800" b="1">
                <a:solidFill>
                  <a:srgbClr val="002060"/>
                </a:solidFill>
                <a:latin typeface="Verdana Pro"/>
              </a:rPr>
              <a:t>Πολιτική κατάσταση</a:t>
            </a:r>
          </a:p>
          <a:p>
            <a:pPr marL="457200" indent="-457200">
              <a:buFont typeface="Wingdings"/>
              <a:buChar char="Ø"/>
              <a:defRPr/>
            </a:pPr>
            <a:r>
              <a:rPr lang="el-GR" sz="2800" b="1">
                <a:solidFill>
                  <a:srgbClr val="002060"/>
                </a:solidFill>
                <a:latin typeface="Verdana Pro"/>
              </a:rPr>
              <a:t>Οικονομική συγκυρία</a:t>
            </a:r>
          </a:p>
          <a:p>
            <a:pPr marL="457200" indent="-457200">
              <a:buFont typeface="Wingdings"/>
              <a:buChar char="Ø"/>
              <a:defRPr/>
            </a:pPr>
            <a:r>
              <a:rPr lang="el-GR" sz="2800" b="1">
                <a:solidFill>
                  <a:srgbClr val="002060"/>
                </a:solidFill>
                <a:latin typeface="Verdana Pro"/>
              </a:rPr>
              <a:t>Ρυθμιστικοί περιορισμοί (Νομοθεσία)</a:t>
            </a:r>
            <a:endParaRPr lang="el-GR" sz="2800">
              <a:solidFill>
                <a:srgbClr val="002060"/>
              </a:solidFill>
              <a:latin typeface="Verdana Pro"/>
            </a:endParaRPr>
          </a:p>
          <a:p>
            <a:pPr marL="457200" indent="-457200">
              <a:buFont typeface="Wingdings"/>
              <a:buChar char="Ø"/>
              <a:defRPr/>
            </a:pPr>
            <a:r>
              <a:rPr lang="el-GR" sz="2800" b="1">
                <a:solidFill>
                  <a:srgbClr val="002060"/>
                </a:solidFill>
                <a:latin typeface="Verdana Pro"/>
              </a:rPr>
              <a:t>Κοινωνικές τάσεις</a:t>
            </a:r>
          </a:p>
          <a:p>
            <a:pPr marL="457200" indent="-457200">
              <a:buFont typeface="Wingdings"/>
              <a:buChar char="Ø"/>
              <a:defRPr/>
            </a:pPr>
            <a:r>
              <a:rPr lang="el-GR" sz="2800" b="1">
                <a:solidFill>
                  <a:srgbClr val="002060"/>
                </a:solidFill>
                <a:latin typeface="Verdana Pro"/>
              </a:rPr>
              <a:t>Δημογραφικά δεδομένα</a:t>
            </a:r>
          </a:p>
        </p:txBody>
      </p:sp>
    </p:spTree>
    <p:extLst>
      <p:ext uri="{BB962C8B-B14F-4D97-AF65-F5344CB8AC3E}">
        <p14:creationId xmlns:p14="http://schemas.microsoft.com/office/powerpoint/2010/main" val="367834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523220"/>
          </a:xfrm>
          <a:prstGeom prst="rect">
            <a:avLst/>
          </a:prstGeom>
          <a:noFill/>
        </p:spPr>
        <p:txBody>
          <a:bodyPr wrap="square" lIns="91440" tIns="45720" rIns="91440" bIns="45720" anchor="t">
            <a:spAutoFit/>
          </a:bodyPr>
          <a:lstStyle/>
          <a:p>
            <a:pPr>
              <a:defRPr/>
            </a:pPr>
            <a:r>
              <a:rPr kumimoji="0" lang="el-GR" sz="28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της</a:t>
            </a:r>
            <a:r>
              <a:rPr lang="el-GR" sz="2800" b="1">
                <a:solidFill>
                  <a:schemeClr val="bg1"/>
                </a:solidFill>
                <a:latin typeface="Calibri" panose="020F0502020204030204"/>
              </a:rPr>
              <a:t> Αγοράς</a:t>
            </a:r>
            <a:endParaRPr lang="el-GR" sz="28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524315"/>
          </a:xfrm>
          <a:prstGeom prst="rect">
            <a:avLst/>
          </a:prstGeom>
          <a:noFill/>
        </p:spPr>
        <p:txBody>
          <a:bodyPr wrap="square" lIns="91440" tIns="45720" rIns="91440" bIns="45720" anchor="t">
            <a:spAutoFit/>
          </a:bodyPr>
          <a:lstStyle/>
          <a:p>
            <a:pPr marL="457200" indent="-457200">
              <a:buFont typeface="Wingdings"/>
              <a:buChar char="§"/>
              <a:defRPr/>
            </a:pPr>
            <a:r>
              <a:rPr lang="el-GR" sz="2400" b="1">
                <a:solidFill>
                  <a:srgbClr val="002060"/>
                </a:solidFill>
                <a:latin typeface="Verdana Pro"/>
              </a:rPr>
              <a:t>Ποιες αναδυόμενες τεχνολογίες υιοθετούν οι δυνητικοί πελάτες; Μπορεί να δημιουργηθεί αξία με βάση μία αναδυόμενη τεχνολογία?</a:t>
            </a:r>
            <a:endParaRPr lang="el-GR" sz="2400">
              <a:solidFill>
                <a:srgbClr val="000000"/>
              </a:solidFill>
              <a:latin typeface="Calibri" panose="020F0502020204030204"/>
              <a:cs typeface="Calibri" panose="020F0502020204030204"/>
            </a:endParaRPr>
          </a:p>
          <a:p>
            <a:pPr>
              <a:defRPr/>
            </a:pPr>
            <a:endParaRPr lang="el-GR" sz="2400" b="1">
              <a:solidFill>
                <a:srgbClr val="002060"/>
              </a:solidFill>
              <a:latin typeface="Verdana Pro"/>
            </a:endParaRPr>
          </a:p>
          <a:p>
            <a:pPr marL="457200" indent="-457200">
              <a:buFont typeface="Wingdings"/>
              <a:buChar char="§"/>
              <a:defRPr/>
            </a:pPr>
            <a:r>
              <a:rPr lang="el-GR" sz="2400" b="1">
                <a:solidFill>
                  <a:srgbClr val="002060"/>
                </a:solidFill>
                <a:latin typeface="Verdana Pro"/>
              </a:rPr>
              <a:t>Ποιες είναι οι υφιστάμενες βασικές τάσεις της κοινωνίας? Π.χ. </a:t>
            </a:r>
            <a:r>
              <a:rPr lang="el-GR" sz="2400" b="1" err="1">
                <a:solidFill>
                  <a:srgbClr val="002060"/>
                </a:solidFill>
                <a:latin typeface="Verdana Pro"/>
              </a:rPr>
              <a:t>vegan</a:t>
            </a:r>
            <a:r>
              <a:rPr lang="el-GR" sz="2400" b="1">
                <a:solidFill>
                  <a:srgbClr val="002060"/>
                </a:solidFill>
                <a:latin typeface="Verdana Pro"/>
              </a:rPr>
              <a:t> διατροφή, οικολογικά προϊόντα</a:t>
            </a:r>
            <a:endParaRPr lang="el-GR" sz="2400">
              <a:solidFill>
                <a:srgbClr val="000000"/>
              </a:solidFill>
              <a:latin typeface="Calibri" panose="020F0502020204030204"/>
              <a:cs typeface="Calibri"/>
            </a:endParaRPr>
          </a:p>
          <a:p>
            <a:pPr>
              <a:defRPr/>
            </a:pPr>
            <a:endParaRPr lang="el-GR" sz="2400" b="1">
              <a:solidFill>
                <a:srgbClr val="002060"/>
              </a:solidFill>
              <a:latin typeface="Verdana Pro"/>
            </a:endParaRPr>
          </a:p>
          <a:p>
            <a:pPr marL="457200" indent="-457200">
              <a:buFont typeface="Wingdings"/>
              <a:buChar char="§"/>
              <a:defRPr/>
            </a:pPr>
            <a:r>
              <a:rPr lang="el-GR" sz="2400" b="1">
                <a:solidFill>
                  <a:srgbClr val="002060"/>
                </a:solidFill>
                <a:latin typeface="Verdana Pro"/>
              </a:rPr>
              <a:t>Ποιες αλλαγές στις πολιτιστικές ή κοινωνικές αξίες επηρεάζουν το επιχειρηματικό σας μοντέλο;</a:t>
            </a:r>
          </a:p>
          <a:p>
            <a:pPr marL="457200" indent="-457200">
              <a:buFont typeface="Wingdings"/>
              <a:buChar char="§"/>
              <a:defRPr/>
            </a:pPr>
            <a:endParaRPr lang="el-GR" sz="2400" b="1">
              <a:solidFill>
                <a:srgbClr val="002060"/>
              </a:solidFill>
              <a:latin typeface="Verdana Pro"/>
              <a:cs typeface="Calibri"/>
            </a:endParaRPr>
          </a:p>
          <a:p>
            <a:pPr marL="457200" indent="-457200">
              <a:buFont typeface="Wingdings"/>
              <a:buChar char="§"/>
              <a:defRPr/>
            </a:pPr>
            <a:r>
              <a:rPr lang="el-GR" sz="2400" b="1">
                <a:solidFill>
                  <a:srgbClr val="002060"/>
                </a:solidFill>
                <a:latin typeface="Verdana Pro"/>
                <a:cs typeface="Calibri"/>
              </a:rPr>
              <a:t>Πώς μία νέα νομοθετική ρύθμιση, μπορεί να γίνει πλεονέκτημα (ή μειονέκτημα για την επιχείρηση)?</a:t>
            </a:r>
          </a:p>
        </p:txBody>
      </p:sp>
    </p:spTree>
    <p:extLst>
      <p:ext uri="{BB962C8B-B14F-4D97-AF65-F5344CB8AC3E}">
        <p14:creationId xmlns:p14="http://schemas.microsoft.com/office/powerpoint/2010/main" val="352284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461665"/>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a:t>
            </a:r>
            <a:r>
              <a:rPr lang="el-GR" sz="2400" b="1">
                <a:solidFill>
                  <a:schemeClr val="bg1"/>
                </a:solidFill>
                <a:latin typeface="Calibri" panose="020F0502020204030204"/>
              </a:rPr>
              <a:t>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err="1">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39395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Εικόνα 3">
            <a:extLst>
              <a:ext uri="{FF2B5EF4-FFF2-40B4-BE49-F238E27FC236}">
                <a16:creationId xmlns:a16="http://schemas.microsoft.com/office/drawing/2014/main" id="{C5273CF8-5CA5-6F6D-8BF2-D29EFA5620EC}"/>
              </a:ext>
            </a:extLst>
          </p:cNvPr>
          <p:cNvPicPr>
            <a:picLocks noChangeAspect="1"/>
          </p:cNvPicPr>
          <p:nvPr/>
        </p:nvPicPr>
        <p:blipFill>
          <a:blip r:embed="rId2"/>
          <a:stretch>
            <a:fillRect/>
          </a:stretch>
        </p:blipFill>
        <p:spPr>
          <a:xfrm>
            <a:off x="4724400" y="2057400"/>
            <a:ext cx="2743200" cy="2743200"/>
          </a:xfrm>
          <a:prstGeom prst="rect">
            <a:avLst/>
          </a:prstGeom>
        </p:spPr>
      </p:pic>
      <p:pic>
        <p:nvPicPr>
          <p:cNvPr id="4" name="Εικόνα 4">
            <a:extLst>
              <a:ext uri="{FF2B5EF4-FFF2-40B4-BE49-F238E27FC236}">
                <a16:creationId xmlns:a16="http://schemas.microsoft.com/office/drawing/2014/main" id="{5386D1E2-2272-4F3C-30D3-8A1380E74584}"/>
              </a:ext>
            </a:extLst>
          </p:cNvPr>
          <p:cNvPicPr>
            <a:picLocks noChangeAspect="1"/>
          </p:cNvPicPr>
          <p:nvPr/>
        </p:nvPicPr>
        <p:blipFill>
          <a:blip r:embed="rId2"/>
          <a:stretch>
            <a:fillRect/>
          </a:stretch>
        </p:blipFill>
        <p:spPr>
          <a:xfrm>
            <a:off x="1963948" y="1367288"/>
            <a:ext cx="7818406" cy="4468481"/>
          </a:xfrm>
          <a:prstGeom prst="rect">
            <a:avLst/>
          </a:prstGeom>
        </p:spPr>
      </p:pic>
    </p:spTree>
    <p:extLst>
      <p:ext uri="{BB962C8B-B14F-4D97-AF65-F5344CB8AC3E}">
        <p14:creationId xmlns:p14="http://schemas.microsoft.com/office/powerpoint/2010/main" val="2269802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13F4CD1-3CFC-B70E-5F11-9357EF15D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163639"/>
            <a:ext cx="12188825" cy="45291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F0730E-F3D2-BF5F-8220-61EA33FF4730}"/>
              </a:ext>
            </a:extLst>
          </p:cNvPr>
          <p:cNvSpPr txBox="1"/>
          <p:nvPr/>
        </p:nvSpPr>
        <p:spPr>
          <a:xfrm>
            <a:off x="10190618" y="5283250"/>
            <a:ext cx="2391507" cy="261610"/>
          </a:xfrm>
          <a:prstGeom prst="rect">
            <a:avLst/>
          </a:prstGeom>
          <a:noFill/>
        </p:spPr>
        <p:txBody>
          <a:bodyPr wrap="square" rtlCol="0">
            <a:spAutoFit/>
          </a:bodyPr>
          <a:lstStyle/>
          <a:p>
            <a:r>
              <a:rPr lang="en-US" sz="1100" i="1"/>
              <a:t>https://business-docs.co.uk/</a:t>
            </a:r>
            <a:endParaRPr lang="el-GR" sz="1100" i="1"/>
          </a:p>
        </p:txBody>
      </p:sp>
    </p:spTree>
    <p:extLst>
      <p:ext uri="{BB962C8B-B14F-4D97-AF65-F5344CB8AC3E}">
        <p14:creationId xmlns:p14="http://schemas.microsoft.com/office/powerpoint/2010/main" val="62317737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466165" y="1317812"/>
            <a:ext cx="1116105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002060"/>
                </a:solidFill>
                <a:latin typeface="Verdana Pro"/>
              </a:rPr>
              <a:t>Πολιτικό</a:t>
            </a:r>
            <a:r>
              <a:rPr lang="en-US" b="1">
                <a:solidFill>
                  <a:srgbClr val="002060"/>
                </a:solidFill>
                <a:latin typeface="Verdana Pro"/>
              </a:rPr>
              <a:t> π</a:t>
            </a:r>
            <a:r>
              <a:rPr lang="en-US" b="1" err="1">
                <a:solidFill>
                  <a:srgbClr val="002060"/>
                </a:solidFill>
                <a:latin typeface="Verdana Pro"/>
              </a:rPr>
              <a:t>ερι</a:t>
            </a:r>
            <a:r>
              <a:rPr lang="en-US" b="1">
                <a:solidFill>
                  <a:srgbClr val="002060"/>
                </a:solidFill>
                <a:latin typeface="Verdana Pro"/>
              </a:rPr>
              <a:t>β</a:t>
            </a:r>
            <a:r>
              <a:rPr lang="en-US" b="1" err="1">
                <a:solidFill>
                  <a:srgbClr val="002060"/>
                </a:solidFill>
                <a:latin typeface="Verdana Pro"/>
              </a:rPr>
              <a:t>άλλον</a:t>
            </a:r>
            <a:r>
              <a:rPr lang="en-US" b="1">
                <a:solidFill>
                  <a:srgbClr val="002060"/>
                </a:solidFill>
                <a:latin typeface="Verdana Pro"/>
              </a:rPr>
              <a:t> (</a:t>
            </a:r>
            <a:r>
              <a:rPr lang="en-US" b="1" err="1">
                <a:solidFill>
                  <a:srgbClr val="002060"/>
                </a:solidFill>
                <a:latin typeface="Verdana Pro"/>
              </a:rPr>
              <a:t>ευρύτερη</a:t>
            </a:r>
            <a:r>
              <a:rPr lang="en-US" b="1">
                <a:solidFill>
                  <a:srgbClr val="002060"/>
                </a:solidFill>
                <a:latin typeface="Verdana Pro"/>
              </a:rPr>
              <a:t> π</a:t>
            </a:r>
            <a:r>
              <a:rPr lang="en-US" b="1" err="1">
                <a:solidFill>
                  <a:srgbClr val="002060"/>
                </a:solidFill>
                <a:latin typeface="Verdana Pro"/>
              </a:rPr>
              <a:t>ολιτική</a:t>
            </a:r>
            <a:r>
              <a:rPr lang="en-US" b="1">
                <a:solidFill>
                  <a:srgbClr val="002060"/>
                </a:solidFill>
                <a:latin typeface="Verdana Pro"/>
              </a:rPr>
              <a:t> κα</a:t>
            </a:r>
            <a:r>
              <a:rPr lang="en-US" b="1" err="1">
                <a:solidFill>
                  <a:srgbClr val="002060"/>
                </a:solidFill>
                <a:latin typeface="Verdana Pro"/>
              </a:rPr>
              <a:t>τάστ</a:t>
            </a:r>
            <a:r>
              <a:rPr lang="en-US" b="1">
                <a:solidFill>
                  <a:srgbClr val="002060"/>
                </a:solidFill>
                <a:latin typeface="Verdana Pro"/>
              </a:rPr>
              <a:t>α</a:t>
            </a:r>
            <a:r>
              <a:rPr lang="en-US" b="1" err="1">
                <a:solidFill>
                  <a:srgbClr val="002060"/>
                </a:solidFill>
                <a:latin typeface="Verdana Pro"/>
              </a:rPr>
              <a:t>ση</a:t>
            </a:r>
            <a:r>
              <a:rPr lang="en-US" b="1">
                <a:solidFill>
                  <a:srgbClr val="002060"/>
                </a:solidFill>
                <a:latin typeface="Verdana Pro"/>
              </a:rPr>
              <a:t> π</a:t>
            </a:r>
            <a:r>
              <a:rPr lang="en-US" b="1" err="1">
                <a:solidFill>
                  <a:srgbClr val="002060"/>
                </a:solidFill>
                <a:latin typeface="Verdana Pro"/>
              </a:rPr>
              <a:t>ου</a:t>
            </a:r>
            <a:r>
              <a:rPr lang="en-US" b="1">
                <a:solidFill>
                  <a:srgbClr val="002060"/>
                </a:solidFill>
                <a:latin typeface="Verdana Pro"/>
              </a:rPr>
              <a:t> επ</a:t>
            </a:r>
            <a:r>
              <a:rPr lang="en-US" b="1" err="1">
                <a:solidFill>
                  <a:srgbClr val="002060"/>
                </a:solidFill>
                <a:latin typeface="Verdana Pro"/>
              </a:rPr>
              <a:t>ικρ</a:t>
            </a:r>
            <a:r>
              <a:rPr lang="en-US" b="1">
                <a:solidFill>
                  <a:srgbClr val="002060"/>
                </a:solidFill>
                <a:latin typeface="Verdana Pro"/>
              </a:rPr>
              <a:t>α</a:t>
            </a:r>
            <a:r>
              <a:rPr lang="en-US" b="1" err="1">
                <a:solidFill>
                  <a:srgbClr val="002060"/>
                </a:solidFill>
                <a:latin typeface="Verdana Pro"/>
              </a:rPr>
              <a:t>τεί</a:t>
            </a:r>
            <a:r>
              <a:rPr lang="en-US" b="1">
                <a:solidFill>
                  <a:srgbClr val="002060"/>
                </a:solidFill>
                <a:latin typeface="Verdana Pro"/>
              </a:rPr>
              <a:t> </a:t>
            </a:r>
            <a:r>
              <a:rPr lang="en-US" b="1" err="1">
                <a:solidFill>
                  <a:srgbClr val="002060"/>
                </a:solidFill>
                <a:latin typeface="Verdana Pro"/>
              </a:rPr>
              <a:t>σε</a:t>
            </a:r>
            <a:r>
              <a:rPr lang="en-US" b="1">
                <a:solidFill>
                  <a:srgbClr val="002060"/>
                </a:solidFill>
                <a:latin typeface="Verdana Pro"/>
              </a:rPr>
              <a:t> </a:t>
            </a:r>
            <a:r>
              <a:rPr lang="en-US" b="1" err="1">
                <a:solidFill>
                  <a:srgbClr val="002060"/>
                </a:solidFill>
                <a:latin typeface="Verdana Pro"/>
              </a:rPr>
              <a:t>μι</a:t>
            </a:r>
            <a:r>
              <a:rPr lang="en-US" b="1">
                <a:solidFill>
                  <a:srgbClr val="002060"/>
                </a:solidFill>
                <a:latin typeface="Verdana Pro"/>
              </a:rPr>
              <a:t>α </a:t>
            </a:r>
            <a:r>
              <a:rPr lang="en-US" b="1" err="1">
                <a:solidFill>
                  <a:srgbClr val="002060"/>
                </a:solidFill>
                <a:latin typeface="Verdana Pro"/>
              </a:rPr>
              <a:t>χώρ</a:t>
            </a:r>
            <a:r>
              <a:rPr lang="en-US" b="1">
                <a:solidFill>
                  <a:srgbClr val="002060"/>
                </a:solidFill>
                <a:latin typeface="Verdana Pro"/>
              </a:rPr>
              <a:t>α, ή π</a:t>
            </a:r>
            <a:r>
              <a:rPr lang="en-US" b="1" err="1">
                <a:solidFill>
                  <a:srgbClr val="002060"/>
                </a:solidFill>
                <a:latin typeface="Verdana Pro"/>
              </a:rPr>
              <a:t>εριοχή</a:t>
            </a:r>
            <a:r>
              <a:rPr lang="en-US" b="1">
                <a:solidFill>
                  <a:srgbClr val="002060"/>
                </a:solidFill>
                <a:latin typeface="Verdana Pro"/>
              </a:rPr>
              <a:t>), </a:t>
            </a:r>
            <a:r>
              <a:rPr lang="en-US" b="1" err="1">
                <a:solidFill>
                  <a:srgbClr val="002060"/>
                </a:solidFill>
                <a:latin typeface="Verdana Pro"/>
              </a:rPr>
              <a:t>ενδεικτικά</a:t>
            </a:r>
            <a:r>
              <a:rPr lang="en-US" b="1">
                <a:solidFill>
                  <a:srgbClr val="002060"/>
                </a:solidFill>
                <a:latin typeface="Verdana Pro"/>
              </a:rPr>
              <a:t>:</a:t>
            </a:r>
          </a:p>
          <a:p>
            <a:endParaRPr lang="en-US" b="1">
              <a:solidFill>
                <a:srgbClr val="002060"/>
              </a:solidFill>
              <a:latin typeface="Verdana Pro"/>
            </a:endParaRPr>
          </a:p>
          <a:p>
            <a:r>
              <a:rPr lang="en-US">
                <a:solidFill>
                  <a:srgbClr val="002060"/>
                </a:solidFill>
                <a:latin typeface="Verdana Pro"/>
              </a:rPr>
              <a:t>• </a:t>
            </a:r>
            <a:r>
              <a:rPr lang="en-US" err="1">
                <a:solidFill>
                  <a:srgbClr val="002060"/>
                </a:solidFill>
                <a:latin typeface="Verdana Pro"/>
              </a:rPr>
              <a:t>Στ</a:t>
            </a:r>
            <a:r>
              <a:rPr lang="en-US">
                <a:solidFill>
                  <a:srgbClr val="002060"/>
                </a:solidFill>
                <a:latin typeface="Verdana Pro"/>
              </a:rPr>
              <a:t>α</a:t>
            </a:r>
            <a:r>
              <a:rPr lang="en-US" err="1">
                <a:solidFill>
                  <a:srgbClr val="002060"/>
                </a:solidFill>
                <a:latin typeface="Verdana Pro"/>
              </a:rPr>
              <a:t>θερότητ</a:t>
            </a:r>
            <a:r>
              <a:rPr lang="en-US">
                <a:solidFill>
                  <a:srgbClr val="002060"/>
                </a:solidFill>
                <a:latin typeface="Verdana Pro"/>
              </a:rPr>
              <a:t>α π</a:t>
            </a:r>
            <a:r>
              <a:rPr lang="en-US" err="1">
                <a:solidFill>
                  <a:srgbClr val="002060"/>
                </a:solidFill>
                <a:latin typeface="Verdana Pro"/>
              </a:rPr>
              <a:t>ολιτικού</a:t>
            </a:r>
            <a:r>
              <a:rPr lang="en-US">
                <a:solidFill>
                  <a:srgbClr val="002060"/>
                </a:solidFill>
                <a:latin typeface="Verdana Pro"/>
              </a:rPr>
              <a:t> </a:t>
            </a:r>
            <a:r>
              <a:rPr lang="en-US" err="1">
                <a:solidFill>
                  <a:srgbClr val="002060"/>
                </a:solidFill>
                <a:latin typeface="Verdana Pro"/>
              </a:rPr>
              <a:t>συστήμ</a:t>
            </a:r>
            <a:r>
              <a:rPr lang="en-US">
                <a:solidFill>
                  <a:srgbClr val="002060"/>
                </a:solidFill>
                <a:latin typeface="Verdana Pro"/>
              </a:rPr>
              <a:t>α</a:t>
            </a:r>
            <a:r>
              <a:rPr lang="en-US" err="1">
                <a:solidFill>
                  <a:srgbClr val="002060"/>
                </a:solidFill>
                <a:latin typeface="Verdana Pro"/>
              </a:rPr>
              <a:t>τος</a:t>
            </a:r>
            <a:r>
              <a:rPr lang="en-US">
                <a:solidFill>
                  <a:srgbClr val="002060"/>
                </a:solidFill>
                <a:latin typeface="Verdana Pro"/>
              </a:rPr>
              <a:t> </a:t>
            </a:r>
          </a:p>
          <a:p>
            <a:r>
              <a:rPr lang="en-US">
                <a:solidFill>
                  <a:srgbClr val="002060"/>
                </a:solidFill>
                <a:latin typeface="Verdana Pro"/>
              </a:rPr>
              <a:t>• </a:t>
            </a:r>
            <a:r>
              <a:rPr lang="en-US" err="1">
                <a:solidFill>
                  <a:srgbClr val="002060"/>
                </a:solidFill>
                <a:latin typeface="Verdana Pro"/>
              </a:rPr>
              <a:t>Πλ</a:t>
            </a:r>
            <a:r>
              <a:rPr lang="en-US">
                <a:solidFill>
                  <a:srgbClr val="002060"/>
                </a:solidFill>
                <a:latin typeface="Verdana Pro"/>
              </a:rPr>
              <a:t>α</a:t>
            </a:r>
            <a:r>
              <a:rPr lang="en-US" err="1">
                <a:solidFill>
                  <a:srgbClr val="002060"/>
                </a:solidFill>
                <a:latin typeface="Verdana Pro"/>
              </a:rPr>
              <a:t>ίσιο</a:t>
            </a:r>
            <a:r>
              <a:rPr lang="en-US">
                <a:solidFill>
                  <a:srgbClr val="002060"/>
                </a:solidFill>
                <a:latin typeface="Verdana Pro"/>
              </a:rPr>
              <a:t> </a:t>
            </a:r>
            <a:r>
              <a:rPr lang="en-US" err="1">
                <a:solidFill>
                  <a:srgbClr val="002060"/>
                </a:solidFill>
                <a:latin typeface="Verdana Pro"/>
              </a:rPr>
              <a:t>ρύθμισης</a:t>
            </a:r>
            <a:r>
              <a:rPr lang="en-US">
                <a:solidFill>
                  <a:srgbClr val="002060"/>
                </a:solidFill>
                <a:latin typeface="Verdana Pro"/>
              </a:rPr>
              <a:t> επ</a:t>
            </a:r>
            <a:r>
              <a:rPr lang="en-US" err="1">
                <a:solidFill>
                  <a:srgbClr val="002060"/>
                </a:solidFill>
                <a:latin typeface="Verdana Pro"/>
              </a:rPr>
              <a:t>ιχειρημ</a:t>
            </a:r>
            <a:r>
              <a:rPr lang="en-US">
                <a:solidFill>
                  <a:srgbClr val="002060"/>
                </a:solidFill>
                <a:latin typeface="Verdana Pro"/>
              </a:rPr>
              <a:t>α</a:t>
            </a:r>
            <a:r>
              <a:rPr lang="en-US" err="1">
                <a:solidFill>
                  <a:srgbClr val="002060"/>
                </a:solidFill>
                <a:latin typeface="Verdana Pro"/>
              </a:rPr>
              <a:t>τικότητ</a:t>
            </a:r>
            <a:r>
              <a:rPr lang="en-US">
                <a:solidFill>
                  <a:srgbClr val="002060"/>
                </a:solidFill>
                <a:latin typeface="Verdana Pro"/>
              </a:rPr>
              <a:t>ας, π</a:t>
            </a:r>
            <a:r>
              <a:rPr lang="en-US" err="1">
                <a:solidFill>
                  <a:srgbClr val="002060"/>
                </a:solidFill>
                <a:latin typeface="Verdana Pro"/>
              </a:rPr>
              <a:t>ροστ</a:t>
            </a:r>
            <a:r>
              <a:rPr lang="en-US">
                <a:solidFill>
                  <a:srgbClr val="002060"/>
                </a:solidFill>
                <a:latin typeface="Verdana Pro"/>
              </a:rPr>
              <a:t>α</a:t>
            </a:r>
            <a:r>
              <a:rPr lang="en-US" err="1">
                <a:solidFill>
                  <a:srgbClr val="002060"/>
                </a:solidFill>
                <a:latin typeface="Verdana Pro"/>
              </a:rPr>
              <a:t>σί</a:t>
            </a:r>
            <a:r>
              <a:rPr lang="en-US">
                <a:solidFill>
                  <a:srgbClr val="002060"/>
                </a:solidFill>
                <a:latin typeface="Verdana Pro"/>
              </a:rPr>
              <a:t>α α</a:t>
            </a:r>
            <a:r>
              <a:rPr lang="en-US" err="1">
                <a:solidFill>
                  <a:srgbClr val="002060"/>
                </a:solidFill>
                <a:latin typeface="Verdana Pro"/>
              </a:rPr>
              <a:t>ντ</a:t>
            </a:r>
            <a:r>
              <a:rPr lang="en-US">
                <a:solidFill>
                  <a:srgbClr val="002060"/>
                </a:solidFill>
                <a:latin typeface="Verdana Pro"/>
              </a:rPr>
              <a:t>α</a:t>
            </a:r>
            <a:r>
              <a:rPr lang="en-US" err="1">
                <a:solidFill>
                  <a:srgbClr val="002060"/>
                </a:solidFill>
                <a:latin typeface="Verdana Pro"/>
              </a:rPr>
              <a:t>γωνισμού</a:t>
            </a:r>
            <a:r>
              <a:rPr lang="en-US">
                <a:solidFill>
                  <a:srgbClr val="002060"/>
                </a:solidFill>
                <a:latin typeface="Verdana Pro"/>
              </a:rPr>
              <a:t>, </a:t>
            </a:r>
            <a:r>
              <a:rPr lang="en-US" err="1">
                <a:solidFill>
                  <a:srgbClr val="002060"/>
                </a:solidFill>
                <a:latin typeface="Verdana Pro"/>
              </a:rPr>
              <a:t>ελευθερίες</a:t>
            </a:r>
            <a:r>
              <a:rPr lang="en-US">
                <a:solidFill>
                  <a:srgbClr val="002060"/>
                </a:solidFill>
                <a:latin typeface="Verdana Pro"/>
              </a:rPr>
              <a:t>, π</a:t>
            </a:r>
            <a:r>
              <a:rPr lang="en-US" err="1">
                <a:solidFill>
                  <a:srgbClr val="002060"/>
                </a:solidFill>
                <a:latin typeface="Verdana Pro"/>
              </a:rPr>
              <a:t>εριορισμοί</a:t>
            </a:r>
            <a:r>
              <a:rPr lang="en-US">
                <a:solidFill>
                  <a:srgbClr val="002060"/>
                </a:solidFill>
                <a:latin typeface="Verdana Pro"/>
              </a:rPr>
              <a:t> ή απα</a:t>
            </a:r>
            <a:r>
              <a:rPr lang="en-US" err="1">
                <a:solidFill>
                  <a:srgbClr val="002060"/>
                </a:solidFill>
                <a:latin typeface="Verdana Pro"/>
              </a:rPr>
              <a:t>γορεύσεις</a:t>
            </a:r>
            <a:r>
              <a:rPr lang="en-US">
                <a:solidFill>
                  <a:srgbClr val="002060"/>
                </a:solidFill>
                <a:latin typeface="Verdana Pro"/>
              </a:rPr>
              <a:t>, </a:t>
            </a:r>
            <a:r>
              <a:rPr lang="en-US" err="1">
                <a:solidFill>
                  <a:srgbClr val="002060"/>
                </a:solidFill>
                <a:latin typeface="Verdana Pro"/>
              </a:rPr>
              <a:t>ελεγκτικοί</a:t>
            </a:r>
            <a:r>
              <a:rPr lang="en-US">
                <a:solidFill>
                  <a:srgbClr val="002060"/>
                </a:solidFill>
                <a:latin typeface="Verdana Pro"/>
              </a:rPr>
              <a:t> </a:t>
            </a:r>
            <a:r>
              <a:rPr lang="en-US" err="1">
                <a:solidFill>
                  <a:srgbClr val="002060"/>
                </a:solidFill>
                <a:latin typeface="Verdana Pro"/>
              </a:rPr>
              <a:t>μηχ</a:t>
            </a:r>
            <a:r>
              <a:rPr lang="en-US">
                <a:solidFill>
                  <a:srgbClr val="002060"/>
                </a:solidFill>
                <a:latin typeface="Verdana Pro"/>
              </a:rPr>
              <a:t>α</a:t>
            </a:r>
            <a:r>
              <a:rPr lang="en-US" err="1">
                <a:solidFill>
                  <a:srgbClr val="002060"/>
                </a:solidFill>
                <a:latin typeface="Verdana Pro"/>
              </a:rPr>
              <a:t>νισμοί</a:t>
            </a:r>
            <a:r>
              <a:rPr lang="en-US">
                <a:solidFill>
                  <a:srgbClr val="002060"/>
                </a:solidFill>
                <a:latin typeface="Verdana Pro"/>
              </a:rPr>
              <a:t> (π.χ. </a:t>
            </a:r>
            <a:r>
              <a:rPr lang="en-US" err="1">
                <a:solidFill>
                  <a:srgbClr val="002060"/>
                </a:solidFill>
                <a:latin typeface="Verdana Pro"/>
              </a:rPr>
              <a:t>Αρχή</a:t>
            </a:r>
            <a:r>
              <a:rPr lang="en-US">
                <a:solidFill>
                  <a:srgbClr val="002060"/>
                </a:solidFill>
                <a:latin typeface="Verdana Pro"/>
              </a:rPr>
              <a:t> </a:t>
            </a:r>
            <a:r>
              <a:rPr lang="en-US" err="1">
                <a:solidFill>
                  <a:srgbClr val="002060"/>
                </a:solidFill>
                <a:latin typeface="Verdana Pro"/>
              </a:rPr>
              <a:t>Αντ</a:t>
            </a:r>
            <a:r>
              <a:rPr lang="en-US">
                <a:solidFill>
                  <a:srgbClr val="002060"/>
                </a:solidFill>
                <a:latin typeface="Verdana Pro"/>
              </a:rPr>
              <a:t>α</a:t>
            </a:r>
            <a:r>
              <a:rPr lang="en-US" err="1">
                <a:solidFill>
                  <a:srgbClr val="002060"/>
                </a:solidFill>
                <a:latin typeface="Verdana Pro"/>
              </a:rPr>
              <a:t>γωνισμού</a:t>
            </a:r>
            <a:r>
              <a:rPr lang="en-US">
                <a:solidFill>
                  <a:srgbClr val="002060"/>
                </a:solidFill>
                <a:latin typeface="Verdana Pro"/>
              </a:rPr>
              <a:t>)</a:t>
            </a:r>
          </a:p>
          <a:p>
            <a:r>
              <a:rPr lang="en-US">
                <a:solidFill>
                  <a:srgbClr val="002060"/>
                </a:solidFill>
                <a:latin typeface="Verdana Pro"/>
              </a:rPr>
              <a:t>• </a:t>
            </a:r>
            <a:r>
              <a:rPr lang="en-US" err="1">
                <a:solidFill>
                  <a:srgbClr val="002060"/>
                </a:solidFill>
                <a:latin typeface="Verdana Pro"/>
              </a:rPr>
              <a:t>Εργ</a:t>
            </a:r>
            <a:r>
              <a:rPr lang="en-US">
                <a:solidFill>
                  <a:srgbClr val="002060"/>
                </a:solidFill>
                <a:latin typeface="Verdana Pro"/>
              </a:rPr>
              <a:t>α</a:t>
            </a:r>
            <a:r>
              <a:rPr lang="en-US" err="1">
                <a:solidFill>
                  <a:srgbClr val="002060"/>
                </a:solidFill>
                <a:latin typeface="Verdana Pro"/>
              </a:rPr>
              <a:t>τική</a:t>
            </a:r>
            <a:r>
              <a:rPr lang="en-US">
                <a:solidFill>
                  <a:srgbClr val="002060"/>
                </a:solidFill>
                <a:latin typeface="Verdana Pro"/>
              </a:rPr>
              <a:t> </a:t>
            </a:r>
            <a:r>
              <a:rPr lang="en-US" err="1">
                <a:solidFill>
                  <a:srgbClr val="002060"/>
                </a:solidFill>
                <a:latin typeface="Verdana Pro"/>
              </a:rPr>
              <a:t>Νομοθεσί</a:t>
            </a:r>
            <a:r>
              <a:rPr lang="en-US">
                <a:solidFill>
                  <a:srgbClr val="002060"/>
                </a:solidFill>
                <a:latin typeface="Verdana Pro"/>
              </a:rPr>
              <a:t>α - </a:t>
            </a:r>
            <a:r>
              <a:rPr lang="en-US" err="1">
                <a:solidFill>
                  <a:srgbClr val="002060"/>
                </a:solidFill>
                <a:latin typeface="Verdana Pro"/>
              </a:rPr>
              <a:t>εργ</a:t>
            </a:r>
            <a:r>
              <a:rPr lang="en-US">
                <a:solidFill>
                  <a:srgbClr val="002060"/>
                </a:solidFill>
                <a:latin typeface="Verdana Pro"/>
              </a:rPr>
              <a:t>α</a:t>
            </a:r>
            <a:r>
              <a:rPr lang="en-US" err="1">
                <a:solidFill>
                  <a:srgbClr val="002060"/>
                </a:solidFill>
                <a:latin typeface="Verdana Pro"/>
              </a:rPr>
              <a:t>σι</a:t>
            </a:r>
            <a:r>
              <a:rPr lang="en-US">
                <a:solidFill>
                  <a:srgbClr val="002060"/>
                </a:solidFill>
                <a:latin typeface="Verdana Pro"/>
              </a:rPr>
              <a:t>α</a:t>
            </a:r>
            <a:r>
              <a:rPr lang="en-US" err="1">
                <a:solidFill>
                  <a:srgbClr val="002060"/>
                </a:solidFill>
                <a:latin typeface="Verdana Pro"/>
              </a:rPr>
              <a:t>κές</a:t>
            </a:r>
            <a:r>
              <a:rPr lang="en-US">
                <a:solidFill>
                  <a:srgbClr val="002060"/>
                </a:solidFill>
                <a:latin typeface="Verdana Pro"/>
              </a:rPr>
              <a:t> </a:t>
            </a:r>
            <a:r>
              <a:rPr lang="en-US" err="1">
                <a:solidFill>
                  <a:srgbClr val="002060"/>
                </a:solidFill>
                <a:latin typeface="Verdana Pro"/>
              </a:rPr>
              <a:t>σχέσεις</a:t>
            </a:r>
            <a:r>
              <a:rPr lang="en-US">
                <a:solidFill>
                  <a:srgbClr val="002060"/>
                </a:solidFill>
                <a:latin typeface="Verdana Pro"/>
              </a:rPr>
              <a:t> </a:t>
            </a:r>
          </a:p>
          <a:p>
            <a:r>
              <a:rPr lang="en-US">
                <a:solidFill>
                  <a:srgbClr val="002060"/>
                </a:solidFill>
                <a:latin typeface="Verdana Pro"/>
              </a:rPr>
              <a:t>• </a:t>
            </a:r>
            <a:r>
              <a:rPr lang="en-US" err="1">
                <a:solidFill>
                  <a:srgbClr val="002060"/>
                </a:solidFill>
                <a:latin typeface="Verdana Pro"/>
              </a:rPr>
              <a:t>Φόροι</a:t>
            </a:r>
            <a:r>
              <a:rPr lang="en-US">
                <a:solidFill>
                  <a:srgbClr val="002060"/>
                </a:solidFill>
                <a:latin typeface="Verdana Pro"/>
              </a:rPr>
              <a:t> και δα</a:t>
            </a:r>
            <a:r>
              <a:rPr lang="en-US" err="1">
                <a:solidFill>
                  <a:srgbClr val="002060"/>
                </a:solidFill>
                <a:latin typeface="Verdana Pro"/>
              </a:rPr>
              <a:t>σμοί</a:t>
            </a:r>
            <a:r>
              <a:rPr lang="en-US">
                <a:solidFill>
                  <a:srgbClr val="002060"/>
                </a:solidFill>
                <a:latin typeface="Verdana Pro"/>
              </a:rPr>
              <a:t> </a:t>
            </a:r>
          </a:p>
          <a:p>
            <a:r>
              <a:rPr lang="en-US">
                <a:solidFill>
                  <a:srgbClr val="002060"/>
                </a:solidFill>
                <a:latin typeface="Verdana Pro"/>
              </a:rPr>
              <a:t>• </a:t>
            </a:r>
            <a:r>
              <a:rPr lang="en-US" err="1">
                <a:solidFill>
                  <a:srgbClr val="002060"/>
                </a:solidFill>
                <a:latin typeface="Verdana Pro"/>
              </a:rPr>
              <a:t>Κυ</a:t>
            </a:r>
            <a:r>
              <a:rPr lang="en-US">
                <a:solidFill>
                  <a:srgbClr val="002060"/>
                </a:solidFill>
                <a:latin typeface="Verdana Pro"/>
              </a:rPr>
              <a:t>β</a:t>
            </a:r>
            <a:r>
              <a:rPr lang="en-US" err="1">
                <a:solidFill>
                  <a:srgbClr val="002060"/>
                </a:solidFill>
                <a:latin typeface="Verdana Pro"/>
              </a:rPr>
              <a:t>ερνητικές</a:t>
            </a:r>
            <a:r>
              <a:rPr lang="en-US">
                <a:solidFill>
                  <a:srgbClr val="002060"/>
                </a:solidFill>
                <a:latin typeface="Verdana Pro"/>
              </a:rPr>
              <a:t> π</a:t>
            </a:r>
            <a:r>
              <a:rPr lang="en-US" err="1">
                <a:solidFill>
                  <a:srgbClr val="002060"/>
                </a:solidFill>
                <a:latin typeface="Verdana Pro"/>
              </a:rPr>
              <a:t>ολιτικές</a:t>
            </a:r>
            <a:r>
              <a:rPr lang="en-US">
                <a:solidFill>
                  <a:srgbClr val="002060"/>
                </a:solidFill>
                <a:latin typeface="Verdana Pro"/>
              </a:rPr>
              <a:t> </a:t>
            </a:r>
            <a:r>
              <a:rPr lang="en-US" err="1">
                <a:solidFill>
                  <a:srgbClr val="002060"/>
                </a:solidFill>
                <a:latin typeface="Verdana Pro"/>
              </a:rPr>
              <a:t>γι</a:t>
            </a:r>
            <a:r>
              <a:rPr lang="en-US">
                <a:solidFill>
                  <a:srgbClr val="002060"/>
                </a:solidFill>
                <a:latin typeface="Verdana Pro"/>
              </a:rPr>
              <a:t>α </a:t>
            </a:r>
            <a:r>
              <a:rPr lang="en-US" err="1">
                <a:solidFill>
                  <a:srgbClr val="002060"/>
                </a:solidFill>
                <a:latin typeface="Verdana Pro"/>
              </a:rPr>
              <a:t>την</a:t>
            </a:r>
            <a:r>
              <a:rPr lang="en-US">
                <a:solidFill>
                  <a:srgbClr val="002060"/>
                </a:solidFill>
                <a:latin typeface="Verdana Pro"/>
              </a:rPr>
              <a:t> </a:t>
            </a:r>
            <a:r>
              <a:rPr lang="en-US" err="1">
                <a:solidFill>
                  <a:srgbClr val="002060"/>
                </a:solidFill>
                <a:latin typeface="Verdana Pro"/>
              </a:rPr>
              <a:t>εμ</a:t>
            </a:r>
            <a:r>
              <a:rPr lang="en-US">
                <a:solidFill>
                  <a:srgbClr val="002060"/>
                </a:solidFill>
                <a:latin typeface="Verdana Pro"/>
              </a:rPr>
              <a:t>π</a:t>
            </a:r>
            <a:r>
              <a:rPr lang="en-US" err="1">
                <a:solidFill>
                  <a:srgbClr val="002060"/>
                </a:solidFill>
                <a:latin typeface="Verdana Pro"/>
              </a:rPr>
              <a:t>ορική</a:t>
            </a:r>
            <a:r>
              <a:rPr lang="en-US">
                <a:solidFill>
                  <a:srgbClr val="002060"/>
                </a:solidFill>
                <a:latin typeface="Verdana Pro"/>
              </a:rPr>
              <a:t> π</a:t>
            </a:r>
            <a:r>
              <a:rPr lang="en-US" err="1">
                <a:solidFill>
                  <a:srgbClr val="002060"/>
                </a:solidFill>
                <a:latin typeface="Verdana Pro"/>
              </a:rPr>
              <a:t>ρο</a:t>
            </a:r>
            <a:r>
              <a:rPr lang="en-US">
                <a:solidFill>
                  <a:srgbClr val="002060"/>
                </a:solidFill>
                <a:latin typeface="Verdana Pro"/>
              </a:rPr>
              <a:t>β</a:t>
            </a:r>
            <a:r>
              <a:rPr lang="en-US" err="1">
                <a:solidFill>
                  <a:srgbClr val="002060"/>
                </a:solidFill>
                <a:latin typeface="Verdana Pro"/>
              </a:rPr>
              <a:t>ολή</a:t>
            </a:r>
            <a:r>
              <a:rPr lang="en-US">
                <a:solidFill>
                  <a:srgbClr val="002060"/>
                </a:solidFill>
                <a:latin typeface="Verdana Pro"/>
              </a:rPr>
              <a:t> και </a:t>
            </a:r>
            <a:r>
              <a:rPr lang="en-US" err="1">
                <a:solidFill>
                  <a:srgbClr val="002060"/>
                </a:solidFill>
                <a:latin typeface="Verdana Pro"/>
              </a:rPr>
              <a:t>τον</a:t>
            </a:r>
            <a:r>
              <a:rPr lang="en-US">
                <a:solidFill>
                  <a:srgbClr val="002060"/>
                </a:solidFill>
                <a:latin typeface="Verdana Pro"/>
              </a:rPr>
              <a:t> </a:t>
            </a:r>
            <a:r>
              <a:rPr lang="en-US" err="1">
                <a:solidFill>
                  <a:srgbClr val="002060"/>
                </a:solidFill>
                <a:latin typeface="Verdana Pro"/>
              </a:rPr>
              <a:t>εμ</a:t>
            </a:r>
            <a:r>
              <a:rPr lang="en-US">
                <a:solidFill>
                  <a:srgbClr val="002060"/>
                </a:solidFill>
                <a:latin typeface="Verdana Pro"/>
              </a:rPr>
              <a:t>π</a:t>
            </a:r>
            <a:r>
              <a:rPr lang="en-US" err="1">
                <a:solidFill>
                  <a:srgbClr val="002060"/>
                </a:solidFill>
                <a:latin typeface="Verdana Pro"/>
              </a:rPr>
              <a:t>ορικό</a:t>
            </a:r>
            <a:r>
              <a:rPr lang="en-US">
                <a:solidFill>
                  <a:srgbClr val="002060"/>
                </a:solidFill>
                <a:latin typeface="Verdana Pro"/>
              </a:rPr>
              <a:t> α</a:t>
            </a:r>
            <a:r>
              <a:rPr lang="en-US" err="1">
                <a:solidFill>
                  <a:srgbClr val="002060"/>
                </a:solidFill>
                <a:latin typeface="Verdana Pro"/>
              </a:rPr>
              <a:t>ντ</a:t>
            </a:r>
            <a:r>
              <a:rPr lang="en-US">
                <a:solidFill>
                  <a:srgbClr val="002060"/>
                </a:solidFill>
                <a:latin typeface="Verdana Pro"/>
              </a:rPr>
              <a:t>α</a:t>
            </a:r>
            <a:r>
              <a:rPr lang="en-US" err="1">
                <a:solidFill>
                  <a:srgbClr val="002060"/>
                </a:solidFill>
                <a:latin typeface="Verdana Pro"/>
              </a:rPr>
              <a:t>γωνισμό</a:t>
            </a:r>
            <a:endParaRPr lang="en-US" err="1">
              <a:cs typeface="Calibri"/>
            </a:endParaRPr>
          </a:p>
          <a:p>
            <a:r>
              <a:rPr lang="en-US">
                <a:solidFill>
                  <a:srgbClr val="002060"/>
                </a:solidFill>
                <a:latin typeface="Verdana Pro"/>
              </a:rPr>
              <a:t>• </a:t>
            </a:r>
            <a:r>
              <a:rPr lang="en-US" err="1">
                <a:solidFill>
                  <a:srgbClr val="002060"/>
                </a:solidFill>
                <a:latin typeface="Verdana Pro"/>
              </a:rPr>
              <a:t>Συμμετοχή</a:t>
            </a:r>
            <a:r>
              <a:rPr lang="en-US">
                <a:solidFill>
                  <a:srgbClr val="002060"/>
                </a:solidFill>
                <a:latin typeface="Verdana Pro"/>
              </a:rPr>
              <a:t> </a:t>
            </a:r>
            <a:r>
              <a:rPr lang="en-US" err="1">
                <a:solidFill>
                  <a:srgbClr val="002060"/>
                </a:solidFill>
                <a:latin typeface="Verdana Pro"/>
              </a:rPr>
              <a:t>της</a:t>
            </a:r>
            <a:r>
              <a:rPr lang="en-US">
                <a:solidFill>
                  <a:srgbClr val="002060"/>
                </a:solidFill>
                <a:latin typeface="Verdana Pro"/>
              </a:rPr>
              <a:t> </a:t>
            </a:r>
            <a:r>
              <a:rPr lang="en-US" err="1">
                <a:solidFill>
                  <a:srgbClr val="002060"/>
                </a:solidFill>
                <a:latin typeface="Verdana Pro"/>
              </a:rPr>
              <a:t>χώρ</a:t>
            </a:r>
            <a:r>
              <a:rPr lang="en-US">
                <a:solidFill>
                  <a:srgbClr val="002060"/>
                </a:solidFill>
                <a:latin typeface="Verdana Pro"/>
              </a:rPr>
              <a:t>ας </a:t>
            </a:r>
            <a:r>
              <a:rPr lang="en-US" err="1">
                <a:solidFill>
                  <a:srgbClr val="002060"/>
                </a:solidFill>
                <a:latin typeface="Verdana Pro"/>
              </a:rPr>
              <a:t>σε</a:t>
            </a:r>
            <a:r>
              <a:rPr lang="en-US">
                <a:solidFill>
                  <a:srgbClr val="002060"/>
                </a:solidFill>
                <a:latin typeface="Verdana Pro"/>
              </a:rPr>
              <a:t> </a:t>
            </a:r>
            <a:r>
              <a:rPr lang="en-US" err="1">
                <a:solidFill>
                  <a:srgbClr val="002060"/>
                </a:solidFill>
                <a:latin typeface="Verdana Pro"/>
              </a:rPr>
              <a:t>δι</a:t>
            </a:r>
            <a:r>
              <a:rPr lang="en-US">
                <a:solidFill>
                  <a:srgbClr val="002060"/>
                </a:solidFill>
                <a:latin typeface="Verdana Pro"/>
              </a:rPr>
              <a:t>α</a:t>
            </a:r>
            <a:r>
              <a:rPr lang="en-US" err="1">
                <a:solidFill>
                  <a:srgbClr val="002060"/>
                </a:solidFill>
                <a:latin typeface="Verdana Pro"/>
              </a:rPr>
              <a:t>κρ</a:t>
            </a:r>
            <a:r>
              <a:rPr lang="en-US">
                <a:solidFill>
                  <a:srgbClr val="002060"/>
                </a:solidFill>
                <a:latin typeface="Verdana Pro"/>
              </a:rPr>
              <a:t>α</a:t>
            </a:r>
            <a:r>
              <a:rPr lang="en-US" err="1">
                <a:solidFill>
                  <a:srgbClr val="002060"/>
                </a:solidFill>
                <a:latin typeface="Verdana Pro"/>
              </a:rPr>
              <a:t>τικές</a:t>
            </a:r>
            <a:r>
              <a:rPr lang="en-US">
                <a:solidFill>
                  <a:srgbClr val="002060"/>
                </a:solidFill>
                <a:latin typeface="Verdana Pro"/>
              </a:rPr>
              <a:t> </a:t>
            </a:r>
            <a:r>
              <a:rPr lang="en-US" err="1">
                <a:solidFill>
                  <a:srgbClr val="002060"/>
                </a:solidFill>
                <a:latin typeface="Verdana Pro"/>
              </a:rPr>
              <a:t>εμ</a:t>
            </a:r>
            <a:r>
              <a:rPr lang="en-US">
                <a:solidFill>
                  <a:srgbClr val="002060"/>
                </a:solidFill>
                <a:latin typeface="Verdana Pro"/>
              </a:rPr>
              <a:t>π</a:t>
            </a:r>
            <a:r>
              <a:rPr lang="en-US" err="1">
                <a:solidFill>
                  <a:srgbClr val="002060"/>
                </a:solidFill>
                <a:latin typeface="Verdana Pro"/>
              </a:rPr>
              <a:t>ορικές</a:t>
            </a:r>
            <a:r>
              <a:rPr lang="en-US">
                <a:solidFill>
                  <a:srgbClr val="002060"/>
                </a:solidFill>
                <a:latin typeface="Verdana Pro"/>
              </a:rPr>
              <a:t> </a:t>
            </a:r>
            <a:r>
              <a:rPr lang="en-US" err="1">
                <a:solidFill>
                  <a:srgbClr val="002060"/>
                </a:solidFill>
                <a:latin typeface="Verdana Pro"/>
              </a:rPr>
              <a:t>συμφωνίες</a:t>
            </a:r>
            <a:endParaRPr lang="en-US">
              <a:solidFill>
                <a:srgbClr val="002060"/>
              </a:solidFill>
              <a:latin typeface="Verdana Pro"/>
            </a:endParaRPr>
          </a:p>
          <a:p>
            <a:r>
              <a:rPr lang="en-US">
                <a:solidFill>
                  <a:srgbClr val="002060"/>
                </a:solidFill>
                <a:latin typeface="Verdana Pro"/>
                <a:cs typeface="Calibri"/>
              </a:rPr>
              <a:t>• </a:t>
            </a:r>
            <a:r>
              <a:rPr lang="en-US" err="1">
                <a:solidFill>
                  <a:srgbClr val="002060"/>
                </a:solidFill>
                <a:latin typeface="Verdana Pro"/>
                <a:cs typeface="Calibri"/>
              </a:rPr>
              <a:t>Δράσεις</a:t>
            </a:r>
            <a:r>
              <a:rPr lang="en-US">
                <a:solidFill>
                  <a:srgbClr val="002060"/>
                </a:solidFill>
                <a:latin typeface="Verdana Pro"/>
                <a:cs typeface="Calibri"/>
              </a:rPr>
              <a:t> </a:t>
            </a:r>
            <a:r>
              <a:rPr lang="en-US" err="1">
                <a:solidFill>
                  <a:srgbClr val="002060"/>
                </a:solidFill>
                <a:latin typeface="Verdana Pro"/>
                <a:cs typeface="Calibri"/>
              </a:rPr>
              <a:t>στήριξης</a:t>
            </a:r>
            <a:r>
              <a:rPr lang="en-US">
                <a:solidFill>
                  <a:srgbClr val="002060"/>
                </a:solidFill>
                <a:latin typeface="Verdana Pro"/>
                <a:cs typeface="Calibri"/>
              </a:rPr>
              <a:t> επ</a:t>
            </a:r>
            <a:r>
              <a:rPr lang="en-US" err="1">
                <a:solidFill>
                  <a:srgbClr val="002060"/>
                </a:solidFill>
                <a:latin typeface="Verdana Pro"/>
                <a:cs typeface="Calibri"/>
              </a:rPr>
              <a:t>ιχειρημ</a:t>
            </a:r>
            <a:r>
              <a:rPr lang="en-US">
                <a:solidFill>
                  <a:srgbClr val="002060"/>
                </a:solidFill>
                <a:latin typeface="Verdana Pro"/>
                <a:cs typeface="Calibri"/>
              </a:rPr>
              <a:t>α</a:t>
            </a:r>
            <a:r>
              <a:rPr lang="en-US" err="1">
                <a:solidFill>
                  <a:srgbClr val="002060"/>
                </a:solidFill>
                <a:latin typeface="Verdana Pro"/>
                <a:cs typeface="Calibri"/>
              </a:rPr>
              <a:t>τικότητ</a:t>
            </a:r>
            <a:r>
              <a:rPr lang="en-US">
                <a:solidFill>
                  <a:srgbClr val="002060"/>
                </a:solidFill>
                <a:latin typeface="Verdana Pro"/>
                <a:cs typeface="Calibri"/>
              </a:rPr>
              <a:t>ας (και </a:t>
            </a:r>
            <a:r>
              <a:rPr lang="en-US" err="1">
                <a:solidFill>
                  <a:srgbClr val="002060"/>
                </a:solidFill>
                <a:latin typeface="Verdana Pro"/>
                <a:cs typeface="Calibri"/>
              </a:rPr>
              <a:t>νεοφυούς</a:t>
            </a:r>
            <a:r>
              <a:rPr lang="en-US">
                <a:solidFill>
                  <a:srgbClr val="002060"/>
                </a:solidFill>
                <a:latin typeface="Verdana Pro"/>
                <a:cs typeface="Calibri"/>
              </a:rPr>
              <a:t>)</a:t>
            </a:r>
            <a:endParaRPr lang="en-US"/>
          </a:p>
          <a:p>
            <a:r>
              <a:rPr lang="en-US">
                <a:solidFill>
                  <a:srgbClr val="002060"/>
                </a:solidFill>
                <a:latin typeface="Verdana Pro"/>
                <a:cs typeface="Calibri"/>
              </a:rPr>
              <a:t>• </a:t>
            </a:r>
            <a:r>
              <a:rPr lang="en-US" err="1">
                <a:solidFill>
                  <a:srgbClr val="002060"/>
                </a:solidFill>
                <a:latin typeface="Verdana Pro"/>
                <a:cs typeface="Calibri"/>
              </a:rPr>
              <a:t>Κρ</a:t>
            </a:r>
            <a:r>
              <a:rPr lang="en-US">
                <a:solidFill>
                  <a:srgbClr val="002060"/>
                </a:solidFill>
                <a:latin typeface="Verdana Pro"/>
                <a:cs typeface="Calibri"/>
              </a:rPr>
              <a:t>α</a:t>
            </a:r>
            <a:r>
              <a:rPr lang="en-US" err="1">
                <a:solidFill>
                  <a:srgbClr val="002060"/>
                </a:solidFill>
                <a:latin typeface="Verdana Pro"/>
                <a:cs typeface="Calibri"/>
              </a:rPr>
              <a:t>τικές</a:t>
            </a:r>
            <a:r>
              <a:rPr lang="en-US">
                <a:solidFill>
                  <a:srgbClr val="002060"/>
                </a:solidFill>
                <a:latin typeface="Verdana Pro"/>
                <a:cs typeface="Calibri"/>
              </a:rPr>
              <a:t> </a:t>
            </a:r>
            <a:r>
              <a:rPr lang="en-US" err="1">
                <a:solidFill>
                  <a:srgbClr val="002060"/>
                </a:solidFill>
                <a:latin typeface="Verdana Pro"/>
                <a:cs typeface="Calibri"/>
              </a:rPr>
              <a:t>Ενισχύσεις</a:t>
            </a:r>
            <a:endParaRPr lang="en-US">
              <a:solidFill>
                <a:srgbClr val="002060"/>
              </a:solidFill>
              <a:latin typeface="Verdana Pro"/>
              <a:cs typeface="Calibri"/>
            </a:endParaRPr>
          </a:p>
          <a:p>
            <a:r>
              <a:rPr lang="en-US">
                <a:solidFill>
                  <a:srgbClr val="002060"/>
                </a:solidFill>
                <a:latin typeface="Verdana Pro"/>
                <a:cs typeface="Calibri"/>
              </a:rPr>
              <a:t>• </a:t>
            </a:r>
            <a:r>
              <a:rPr lang="en-US" err="1">
                <a:solidFill>
                  <a:srgbClr val="002060"/>
                </a:solidFill>
                <a:latin typeface="Verdana Pro"/>
                <a:cs typeface="Calibri"/>
              </a:rPr>
              <a:t>Αδειοδοτήσεις</a:t>
            </a:r>
            <a:r>
              <a:rPr lang="en-US">
                <a:solidFill>
                  <a:srgbClr val="002060"/>
                </a:solidFill>
                <a:latin typeface="Verdana Pro"/>
                <a:cs typeface="Calibri"/>
              </a:rPr>
              <a:t> </a:t>
            </a:r>
            <a:r>
              <a:rPr lang="en-US" err="1">
                <a:solidFill>
                  <a:srgbClr val="002060"/>
                </a:solidFill>
                <a:latin typeface="Verdana Pro"/>
                <a:cs typeface="Calibri"/>
              </a:rPr>
              <a:t>γι</a:t>
            </a:r>
            <a:r>
              <a:rPr lang="en-US">
                <a:solidFill>
                  <a:srgbClr val="002060"/>
                </a:solidFill>
                <a:latin typeface="Verdana Pro"/>
                <a:cs typeface="Calibri"/>
              </a:rPr>
              <a:t>α επ</a:t>
            </a:r>
            <a:r>
              <a:rPr lang="en-US" err="1">
                <a:solidFill>
                  <a:srgbClr val="002060"/>
                </a:solidFill>
                <a:latin typeface="Verdana Pro"/>
                <a:cs typeface="Calibri"/>
              </a:rPr>
              <a:t>ιχειρήσεις</a:t>
            </a:r>
            <a:r>
              <a:rPr lang="en-US">
                <a:solidFill>
                  <a:srgbClr val="002060"/>
                </a:solidFill>
                <a:latin typeface="Verdana Pro"/>
                <a:cs typeface="Calibri"/>
              </a:rPr>
              <a:t>, κατα</a:t>
            </a:r>
            <a:r>
              <a:rPr lang="en-US" err="1">
                <a:solidFill>
                  <a:srgbClr val="002060"/>
                </a:solidFill>
                <a:latin typeface="Verdana Pro"/>
                <a:cs typeface="Calibri"/>
              </a:rPr>
              <a:t>στήμ</a:t>
            </a:r>
            <a:r>
              <a:rPr lang="en-US">
                <a:solidFill>
                  <a:srgbClr val="002060"/>
                </a:solidFill>
                <a:latin typeface="Verdana Pro"/>
                <a:cs typeface="Calibri"/>
              </a:rPr>
              <a:t>ατα </a:t>
            </a:r>
            <a:r>
              <a:rPr lang="en-US" err="1">
                <a:solidFill>
                  <a:srgbClr val="002060"/>
                </a:solidFill>
                <a:latin typeface="Verdana Pro"/>
                <a:cs typeface="Calibri"/>
              </a:rPr>
              <a:t>υγιειονομικού</a:t>
            </a:r>
            <a:r>
              <a:rPr lang="en-US">
                <a:solidFill>
                  <a:srgbClr val="002060"/>
                </a:solidFill>
                <a:latin typeface="Verdana Pro"/>
                <a:cs typeface="Calibri"/>
              </a:rPr>
              <a:t> </a:t>
            </a:r>
            <a:r>
              <a:rPr lang="en-US" err="1">
                <a:solidFill>
                  <a:srgbClr val="002060"/>
                </a:solidFill>
                <a:latin typeface="Verdana Pro"/>
                <a:cs typeface="Calibri"/>
              </a:rPr>
              <a:t>ενδι</a:t>
            </a:r>
            <a:r>
              <a:rPr lang="en-US">
                <a:solidFill>
                  <a:srgbClr val="002060"/>
                </a:solidFill>
                <a:latin typeface="Verdana Pro"/>
                <a:cs typeface="Calibri"/>
              </a:rPr>
              <a:t>α</a:t>
            </a:r>
            <a:r>
              <a:rPr lang="en-US" err="1">
                <a:solidFill>
                  <a:srgbClr val="002060"/>
                </a:solidFill>
                <a:latin typeface="Verdana Pro"/>
                <a:cs typeface="Calibri"/>
              </a:rPr>
              <a:t>φέροντος</a:t>
            </a:r>
            <a:r>
              <a:rPr lang="en-US">
                <a:solidFill>
                  <a:srgbClr val="002060"/>
                </a:solidFill>
                <a:latin typeface="Verdana Pro"/>
                <a:cs typeface="Calibri"/>
              </a:rPr>
              <a:t>, π</a:t>
            </a:r>
            <a:r>
              <a:rPr lang="en-US" err="1">
                <a:solidFill>
                  <a:srgbClr val="002060"/>
                </a:solidFill>
                <a:latin typeface="Verdana Pro"/>
                <a:cs typeface="Calibri"/>
              </a:rPr>
              <a:t>ροϊόντ</a:t>
            </a:r>
            <a:r>
              <a:rPr lang="en-US">
                <a:solidFill>
                  <a:srgbClr val="002060"/>
                </a:solidFill>
                <a:latin typeface="Verdana Pro"/>
                <a:cs typeface="Calibri"/>
              </a:rPr>
              <a:t>α (π.χ. κα</a:t>
            </a:r>
            <a:r>
              <a:rPr lang="en-US" err="1">
                <a:solidFill>
                  <a:srgbClr val="002060"/>
                </a:solidFill>
                <a:latin typeface="Verdana Pro"/>
                <a:cs typeface="Calibri"/>
              </a:rPr>
              <a:t>λλυντικά</a:t>
            </a:r>
            <a:r>
              <a:rPr lang="en-US">
                <a:solidFill>
                  <a:srgbClr val="002060"/>
                </a:solidFill>
                <a:latin typeface="Verdana Pro"/>
                <a:cs typeface="Calibri"/>
              </a:rPr>
              <a:t>, πα</a:t>
            </a:r>
            <a:r>
              <a:rPr lang="en-US" err="1">
                <a:solidFill>
                  <a:srgbClr val="002060"/>
                </a:solidFill>
                <a:latin typeface="Verdana Pro"/>
                <a:cs typeface="Calibri"/>
              </a:rPr>
              <a:t>ιχνίδι</a:t>
            </a:r>
            <a:r>
              <a:rPr lang="en-US">
                <a:solidFill>
                  <a:srgbClr val="002060"/>
                </a:solidFill>
                <a:latin typeface="Verdana Pro"/>
                <a:cs typeface="Calibri"/>
              </a:rPr>
              <a:t>α, </a:t>
            </a:r>
            <a:r>
              <a:rPr lang="en-US" err="1">
                <a:solidFill>
                  <a:srgbClr val="002060"/>
                </a:solidFill>
                <a:latin typeface="Verdana Pro"/>
                <a:cs typeface="Calibri"/>
              </a:rPr>
              <a:t>φάρμ</a:t>
            </a:r>
            <a:r>
              <a:rPr lang="en-US">
                <a:solidFill>
                  <a:srgbClr val="002060"/>
                </a:solidFill>
                <a:latin typeface="Verdana Pro"/>
                <a:cs typeface="Calibri"/>
              </a:rPr>
              <a:t>ακα, </a:t>
            </a:r>
            <a:r>
              <a:rPr lang="en-US" err="1">
                <a:solidFill>
                  <a:srgbClr val="002060"/>
                </a:solidFill>
                <a:latin typeface="Verdana Pro"/>
                <a:cs typeface="Calibri"/>
              </a:rPr>
              <a:t>κλ</a:t>
            </a:r>
            <a:r>
              <a:rPr lang="en-US">
                <a:solidFill>
                  <a:srgbClr val="002060"/>
                </a:solidFill>
                <a:latin typeface="Verdana Pro"/>
                <a:cs typeface="Calibri"/>
              </a:rPr>
              <a:t>π.)</a:t>
            </a:r>
            <a:endParaRPr lang="en-US"/>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2497241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466165" y="1317812"/>
            <a:ext cx="1116105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002060"/>
                </a:solidFill>
                <a:latin typeface="Verdana Pro"/>
              </a:rPr>
              <a:t>Οικονομικό</a:t>
            </a:r>
            <a:r>
              <a:rPr lang="en-US" b="1">
                <a:solidFill>
                  <a:srgbClr val="002060"/>
                </a:solidFill>
                <a:latin typeface="Verdana Pro"/>
              </a:rPr>
              <a:t> π</a:t>
            </a:r>
            <a:r>
              <a:rPr lang="en-US" b="1" err="1">
                <a:solidFill>
                  <a:srgbClr val="002060"/>
                </a:solidFill>
                <a:latin typeface="Verdana Pro"/>
              </a:rPr>
              <a:t>ερι</a:t>
            </a:r>
            <a:r>
              <a:rPr lang="en-US" b="1">
                <a:solidFill>
                  <a:srgbClr val="002060"/>
                </a:solidFill>
                <a:latin typeface="Verdana Pro"/>
              </a:rPr>
              <a:t>β</a:t>
            </a:r>
            <a:r>
              <a:rPr lang="en-US" b="1" err="1">
                <a:solidFill>
                  <a:srgbClr val="002060"/>
                </a:solidFill>
                <a:latin typeface="Verdana Pro"/>
              </a:rPr>
              <a:t>άλλον</a:t>
            </a:r>
            <a:r>
              <a:rPr lang="en-US" b="1">
                <a:solidFill>
                  <a:srgbClr val="002060"/>
                </a:solidFill>
                <a:latin typeface="Verdana Pro"/>
              </a:rPr>
              <a:t> (π</a:t>
            </a:r>
            <a:r>
              <a:rPr lang="en-US" b="1" err="1">
                <a:solidFill>
                  <a:srgbClr val="002060"/>
                </a:solidFill>
                <a:latin typeface="Verdana Pro"/>
              </a:rPr>
              <a:t>ως</a:t>
            </a:r>
            <a:r>
              <a:rPr lang="en-US" b="1">
                <a:solidFill>
                  <a:srgbClr val="002060"/>
                </a:solidFill>
                <a:latin typeface="Verdana Pro"/>
              </a:rPr>
              <a:t> </a:t>
            </a:r>
            <a:r>
              <a:rPr lang="en-US" b="1" err="1">
                <a:solidFill>
                  <a:srgbClr val="002060"/>
                </a:solidFill>
                <a:latin typeface="Verdana Pro"/>
              </a:rPr>
              <a:t>είν</a:t>
            </a:r>
            <a:r>
              <a:rPr lang="en-US" b="1">
                <a:solidFill>
                  <a:srgbClr val="002060"/>
                </a:solidFill>
                <a:latin typeface="Verdana Pro"/>
              </a:rPr>
              <a:t>αι η </a:t>
            </a:r>
            <a:r>
              <a:rPr lang="en-US" b="1" err="1">
                <a:solidFill>
                  <a:srgbClr val="002060"/>
                </a:solidFill>
                <a:latin typeface="Verdana Pro"/>
              </a:rPr>
              <a:t>οικονομική</a:t>
            </a:r>
            <a:r>
              <a:rPr lang="en-US" b="1">
                <a:solidFill>
                  <a:srgbClr val="002060"/>
                </a:solidFill>
                <a:latin typeface="Verdana Pro"/>
              </a:rPr>
              <a:t> </a:t>
            </a:r>
            <a:r>
              <a:rPr lang="en-US" b="1" err="1">
                <a:solidFill>
                  <a:srgbClr val="002060"/>
                </a:solidFill>
                <a:latin typeface="Verdana Pro"/>
              </a:rPr>
              <a:t>ζωή</a:t>
            </a:r>
            <a:r>
              <a:rPr lang="en-US" b="1">
                <a:solidFill>
                  <a:srgbClr val="002060"/>
                </a:solidFill>
                <a:latin typeface="Verdana Pro"/>
              </a:rPr>
              <a:t> </a:t>
            </a:r>
            <a:r>
              <a:rPr lang="en-US" b="1" err="1">
                <a:solidFill>
                  <a:srgbClr val="002060"/>
                </a:solidFill>
                <a:latin typeface="Verdana Pro"/>
              </a:rPr>
              <a:t>μί</a:t>
            </a:r>
            <a:r>
              <a:rPr lang="en-US" b="1">
                <a:solidFill>
                  <a:srgbClr val="002060"/>
                </a:solidFill>
                <a:latin typeface="Verdana Pro"/>
              </a:rPr>
              <a:t>ας </a:t>
            </a:r>
            <a:r>
              <a:rPr lang="en-US" b="1" err="1">
                <a:solidFill>
                  <a:srgbClr val="002060"/>
                </a:solidFill>
                <a:latin typeface="Verdana Pro"/>
              </a:rPr>
              <a:t>χώρ</a:t>
            </a:r>
            <a:r>
              <a:rPr lang="en-US" b="1">
                <a:solidFill>
                  <a:srgbClr val="002060"/>
                </a:solidFill>
                <a:latin typeface="Verdana Pro"/>
              </a:rPr>
              <a:t>ας, ή </a:t>
            </a:r>
            <a:r>
              <a:rPr lang="en-US" b="1" err="1">
                <a:solidFill>
                  <a:srgbClr val="002060"/>
                </a:solidFill>
                <a:latin typeface="Verdana Pro"/>
              </a:rPr>
              <a:t>Περιφέρει</a:t>
            </a:r>
            <a:r>
              <a:rPr lang="en-US" b="1">
                <a:solidFill>
                  <a:srgbClr val="002060"/>
                </a:solidFill>
                <a:latin typeface="Verdana Pro"/>
              </a:rPr>
              <a:t>ας, ή </a:t>
            </a:r>
            <a:r>
              <a:rPr lang="en-US" b="1" err="1">
                <a:solidFill>
                  <a:srgbClr val="002060"/>
                </a:solidFill>
                <a:latin typeface="Verdana Pro"/>
              </a:rPr>
              <a:t>Δήμου</a:t>
            </a:r>
            <a:r>
              <a:rPr lang="en-US" b="1">
                <a:solidFill>
                  <a:srgbClr val="002060"/>
                </a:solidFill>
                <a:latin typeface="Verdana Pro"/>
              </a:rPr>
              <a:t>, </a:t>
            </a:r>
            <a:r>
              <a:rPr lang="en-US" b="1" err="1">
                <a:solidFill>
                  <a:srgbClr val="002060"/>
                </a:solidFill>
                <a:latin typeface="Verdana Pro"/>
              </a:rPr>
              <a:t>κλ</a:t>
            </a:r>
            <a:r>
              <a:rPr lang="en-US" b="1">
                <a:solidFill>
                  <a:srgbClr val="002060"/>
                </a:solidFill>
                <a:latin typeface="Verdana Pro"/>
              </a:rPr>
              <a:t>π). </a:t>
            </a:r>
            <a:r>
              <a:rPr lang="en-US" b="1" err="1">
                <a:solidFill>
                  <a:srgbClr val="002060"/>
                </a:solidFill>
                <a:latin typeface="Verdana Pro"/>
              </a:rPr>
              <a:t>Είν</a:t>
            </a:r>
            <a:r>
              <a:rPr lang="en-US" b="1">
                <a:solidFill>
                  <a:srgbClr val="002060"/>
                </a:solidFill>
                <a:latin typeface="Verdana Pro"/>
              </a:rPr>
              <a:t>αι </a:t>
            </a:r>
            <a:r>
              <a:rPr lang="en-US" b="1" err="1">
                <a:solidFill>
                  <a:srgbClr val="002060"/>
                </a:solidFill>
                <a:latin typeface="Verdana Pro"/>
              </a:rPr>
              <a:t>γι</a:t>
            </a:r>
            <a:r>
              <a:rPr lang="en-US" b="1">
                <a:solidFill>
                  <a:srgbClr val="002060"/>
                </a:solidFill>
                <a:latin typeface="Verdana Pro"/>
              </a:rPr>
              <a:t>α πα</a:t>
            </a:r>
            <a:r>
              <a:rPr lang="en-US" b="1" err="1">
                <a:solidFill>
                  <a:srgbClr val="002060"/>
                </a:solidFill>
                <a:latin typeface="Verdana Pro"/>
              </a:rPr>
              <a:t>ράδειγμ</a:t>
            </a:r>
            <a:r>
              <a:rPr lang="en-US" b="1">
                <a:solidFill>
                  <a:srgbClr val="002060"/>
                </a:solidFill>
                <a:latin typeface="Verdana Pro"/>
              </a:rPr>
              <a:t>α </a:t>
            </a:r>
            <a:r>
              <a:rPr lang="en-US" b="1" err="1">
                <a:solidFill>
                  <a:srgbClr val="002060"/>
                </a:solidFill>
                <a:latin typeface="Verdana Pro"/>
              </a:rPr>
              <a:t>στ</a:t>
            </a:r>
            <a:r>
              <a:rPr lang="en-US" b="1">
                <a:solidFill>
                  <a:srgbClr val="002060"/>
                </a:solidFill>
                <a:latin typeface="Verdana Pro"/>
              </a:rPr>
              <a:t>α</a:t>
            </a:r>
            <a:r>
              <a:rPr lang="en-US" b="1" err="1">
                <a:solidFill>
                  <a:srgbClr val="002060"/>
                </a:solidFill>
                <a:latin typeface="Verdana Pro"/>
              </a:rPr>
              <a:t>θερή</a:t>
            </a:r>
            <a:r>
              <a:rPr lang="en-US" b="1">
                <a:solidFill>
                  <a:srgbClr val="002060"/>
                </a:solidFill>
                <a:latin typeface="Verdana Pro"/>
              </a:rPr>
              <a:t>, </a:t>
            </a:r>
            <a:r>
              <a:rPr lang="en-US" b="1" err="1">
                <a:solidFill>
                  <a:srgbClr val="002060"/>
                </a:solidFill>
                <a:latin typeface="Verdana Pro"/>
              </a:rPr>
              <a:t>σε</a:t>
            </a:r>
            <a:r>
              <a:rPr lang="en-US" b="1">
                <a:solidFill>
                  <a:srgbClr val="002060"/>
                </a:solidFill>
                <a:latin typeface="Verdana Pro"/>
              </a:rPr>
              <a:t> α</a:t>
            </a:r>
            <a:r>
              <a:rPr lang="en-US" b="1" err="1">
                <a:solidFill>
                  <a:srgbClr val="002060"/>
                </a:solidFill>
                <a:latin typeface="Verdana Pro"/>
              </a:rPr>
              <a:t>νά</a:t>
            </a:r>
            <a:r>
              <a:rPr lang="en-US" b="1">
                <a:solidFill>
                  <a:srgbClr val="002060"/>
                </a:solidFill>
                <a:latin typeface="Verdana Pro"/>
              </a:rPr>
              <a:t>π</a:t>
            </a:r>
            <a:r>
              <a:rPr lang="en-US" b="1" err="1">
                <a:solidFill>
                  <a:srgbClr val="002060"/>
                </a:solidFill>
                <a:latin typeface="Verdana Pro"/>
              </a:rPr>
              <a:t>τυξη</a:t>
            </a:r>
            <a:r>
              <a:rPr lang="en-US" b="1">
                <a:solidFill>
                  <a:srgbClr val="002060"/>
                </a:solidFill>
                <a:latin typeface="Verdana Pro"/>
              </a:rPr>
              <a:t>, </a:t>
            </a:r>
            <a:r>
              <a:rPr lang="en-US" b="1" err="1">
                <a:solidFill>
                  <a:srgbClr val="002060"/>
                </a:solidFill>
                <a:latin typeface="Verdana Pro"/>
              </a:rPr>
              <a:t>σε</a:t>
            </a:r>
            <a:r>
              <a:rPr lang="en-US" b="1">
                <a:solidFill>
                  <a:srgbClr val="002060"/>
                </a:solidFill>
                <a:latin typeface="Verdana Pro"/>
              </a:rPr>
              <a:t> </a:t>
            </a:r>
            <a:r>
              <a:rPr lang="en-US" b="1" err="1">
                <a:solidFill>
                  <a:srgbClr val="002060"/>
                </a:solidFill>
                <a:latin typeface="Verdana Pro"/>
              </a:rPr>
              <a:t>ύφεση</a:t>
            </a:r>
            <a:r>
              <a:rPr lang="en-US" b="1">
                <a:solidFill>
                  <a:srgbClr val="002060"/>
                </a:solidFill>
                <a:latin typeface="Verdana Pro"/>
              </a:rPr>
              <a:t>? </a:t>
            </a:r>
            <a:r>
              <a:rPr lang="en-US" b="1" err="1">
                <a:solidFill>
                  <a:srgbClr val="002060"/>
                </a:solidFill>
                <a:latin typeface="Verdana Pro"/>
              </a:rPr>
              <a:t>Ενδεικτικά</a:t>
            </a:r>
            <a:r>
              <a:rPr lang="en-US" b="1">
                <a:solidFill>
                  <a:srgbClr val="002060"/>
                </a:solidFill>
                <a:latin typeface="Verdana Pro"/>
              </a:rPr>
              <a:t>:</a:t>
            </a:r>
          </a:p>
          <a:p>
            <a:endParaRPr lang="en-US" b="1">
              <a:solidFill>
                <a:srgbClr val="002060"/>
              </a:solidFill>
              <a:latin typeface="Verdana Pro"/>
            </a:endParaRPr>
          </a:p>
          <a:p>
            <a:r>
              <a:rPr lang="en-US">
                <a:solidFill>
                  <a:srgbClr val="002060"/>
                </a:solidFill>
                <a:latin typeface="Verdana Pro"/>
              </a:rPr>
              <a:t>• </a:t>
            </a:r>
            <a:r>
              <a:rPr lang="en-US" err="1">
                <a:solidFill>
                  <a:srgbClr val="002060"/>
                </a:solidFill>
                <a:latin typeface="Verdana Pro"/>
              </a:rPr>
              <a:t>Ύψος</a:t>
            </a:r>
            <a:r>
              <a:rPr lang="en-US">
                <a:solidFill>
                  <a:srgbClr val="002060"/>
                </a:solidFill>
                <a:latin typeface="Verdana Pro"/>
              </a:rPr>
              <a:t> π</a:t>
            </a:r>
            <a:r>
              <a:rPr lang="en-US" err="1">
                <a:solidFill>
                  <a:srgbClr val="002060"/>
                </a:solidFill>
                <a:latin typeface="Verdana Pro"/>
              </a:rPr>
              <a:t>ληθωρισμού</a:t>
            </a:r>
            <a:endParaRPr lang="en-US">
              <a:solidFill>
                <a:srgbClr val="002060"/>
              </a:solidFill>
              <a:latin typeface="Verdana Pro"/>
            </a:endParaRPr>
          </a:p>
          <a:p>
            <a:r>
              <a:rPr lang="en-US">
                <a:solidFill>
                  <a:srgbClr val="002060"/>
                </a:solidFill>
                <a:latin typeface="Verdana Pro"/>
                <a:cs typeface="Calibri"/>
              </a:rPr>
              <a:t>• ΑΕΠ</a:t>
            </a:r>
            <a:endParaRPr lang="en-US"/>
          </a:p>
          <a:p>
            <a:r>
              <a:rPr lang="en-US">
                <a:solidFill>
                  <a:srgbClr val="002060"/>
                </a:solidFill>
                <a:latin typeface="Verdana Pro"/>
                <a:cs typeface="Calibri"/>
              </a:rPr>
              <a:t>• Επ</a:t>
            </a:r>
            <a:r>
              <a:rPr lang="en-US" err="1">
                <a:solidFill>
                  <a:srgbClr val="002060"/>
                </a:solidFill>
                <a:latin typeface="Verdana Pro"/>
                <a:cs typeface="Calibri"/>
              </a:rPr>
              <a:t>ιτόκι</a:t>
            </a:r>
            <a:r>
              <a:rPr lang="en-US">
                <a:solidFill>
                  <a:srgbClr val="002060"/>
                </a:solidFill>
                <a:latin typeface="Verdana Pro"/>
                <a:cs typeface="Calibri"/>
              </a:rPr>
              <a:t>α </a:t>
            </a:r>
            <a:r>
              <a:rPr lang="en-US" err="1">
                <a:solidFill>
                  <a:srgbClr val="002060"/>
                </a:solidFill>
                <a:latin typeface="Verdana Pro"/>
                <a:cs typeface="Calibri"/>
              </a:rPr>
              <a:t>τρ</a:t>
            </a:r>
            <a:r>
              <a:rPr lang="en-US">
                <a:solidFill>
                  <a:srgbClr val="002060"/>
                </a:solidFill>
                <a:latin typeface="Verdana Pro"/>
                <a:cs typeface="Calibri"/>
              </a:rPr>
              <a:t>απ</a:t>
            </a:r>
            <a:r>
              <a:rPr lang="en-US" err="1">
                <a:solidFill>
                  <a:srgbClr val="002060"/>
                </a:solidFill>
                <a:latin typeface="Verdana Pro"/>
                <a:cs typeface="Calibri"/>
              </a:rPr>
              <a:t>εζικού</a:t>
            </a:r>
            <a:r>
              <a:rPr lang="en-US">
                <a:solidFill>
                  <a:srgbClr val="002060"/>
                </a:solidFill>
                <a:latin typeface="Verdana Pro"/>
                <a:cs typeface="Calibri"/>
              </a:rPr>
              <a:t> δα</a:t>
            </a:r>
            <a:r>
              <a:rPr lang="en-US" err="1">
                <a:solidFill>
                  <a:srgbClr val="002060"/>
                </a:solidFill>
                <a:latin typeface="Verdana Pro"/>
                <a:cs typeface="Calibri"/>
              </a:rPr>
              <a:t>νεισμού</a:t>
            </a:r>
            <a:endParaRPr lang="en-US" err="1"/>
          </a:p>
          <a:p>
            <a:r>
              <a:rPr lang="en-US">
                <a:solidFill>
                  <a:srgbClr val="002060"/>
                </a:solidFill>
                <a:latin typeface="Verdana Pro"/>
                <a:cs typeface="Calibri"/>
              </a:rPr>
              <a:t>• Κα</a:t>
            </a:r>
            <a:r>
              <a:rPr lang="en-US" err="1">
                <a:solidFill>
                  <a:srgbClr val="002060"/>
                </a:solidFill>
                <a:latin typeface="Verdana Pro"/>
                <a:cs typeface="Calibri"/>
              </a:rPr>
              <a:t>τώτ</a:t>
            </a:r>
            <a:r>
              <a:rPr lang="en-US">
                <a:solidFill>
                  <a:srgbClr val="002060"/>
                </a:solidFill>
                <a:latin typeface="Verdana Pro"/>
                <a:cs typeface="Calibri"/>
              </a:rPr>
              <a:t>α</a:t>
            </a:r>
            <a:r>
              <a:rPr lang="en-US" err="1">
                <a:solidFill>
                  <a:srgbClr val="002060"/>
                </a:solidFill>
                <a:latin typeface="Verdana Pro"/>
                <a:cs typeface="Calibri"/>
              </a:rPr>
              <a:t>τος</a:t>
            </a:r>
            <a:r>
              <a:rPr lang="en-US">
                <a:solidFill>
                  <a:srgbClr val="002060"/>
                </a:solidFill>
                <a:latin typeface="Verdana Pro"/>
                <a:cs typeface="Calibri"/>
              </a:rPr>
              <a:t> </a:t>
            </a:r>
            <a:r>
              <a:rPr lang="en-US" err="1">
                <a:solidFill>
                  <a:srgbClr val="002060"/>
                </a:solidFill>
                <a:latin typeface="Verdana Pro"/>
                <a:cs typeface="Calibri"/>
              </a:rPr>
              <a:t>μισθός</a:t>
            </a:r>
            <a:r>
              <a:rPr lang="en-US">
                <a:solidFill>
                  <a:srgbClr val="002060"/>
                </a:solidFill>
                <a:latin typeface="Verdana Pro"/>
                <a:cs typeface="Calibri"/>
              </a:rPr>
              <a:t> και </a:t>
            </a:r>
            <a:r>
              <a:rPr lang="en-US" err="1">
                <a:solidFill>
                  <a:srgbClr val="002060"/>
                </a:solidFill>
                <a:latin typeface="Verdana Pro"/>
                <a:cs typeface="Calibri"/>
              </a:rPr>
              <a:t>κόστος</a:t>
            </a:r>
            <a:r>
              <a:rPr lang="en-US">
                <a:solidFill>
                  <a:srgbClr val="002060"/>
                </a:solidFill>
                <a:latin typeface="Verdana Pro"/>
                <a:cs typeface="Calibri"/>
              </a:rPr>
              <a:t> </a:t>
            </a:r>
            <a:r>
              <a:rPr lang="en-US" err="1">
                <a:solidFill>
                  <a:srgbClr val="002060"/>
                </a:solidFill>
                <a:latin typeface="Verdana Pro"/>
                <a:cs typeface="Calibri"/>
              </a:rPr>
              <a:t>εργ</a:t>
            </a:r>
            <a:r>
              <a:rPr lang="en-US">
                <a:solidFill>
                  <a:srgbClr val="002060"/>
                </a:solidFill>
                <a:latin typeface="Verdana Pro"/>
                <a:cs typeface="Calibri"/>
              </a:rPr>
              <a:t>α</a:t>
            </a:r>
            <a:r>
              <a:rPr lang="en-US" err="1">
                <a:solidFill>
                  <a:srgbClr val="002060"/>
                </a:solidFill>
                <a:latin typeface="Verdana Pro"/>
                <a:cs typeface="Calibri"/>
              </a:rPr>
              <a:t>σί</a:t>
            </a:r>
            <a:r>
              <a:rPr lang="en-US">
                <a:solidFill>
                  <a:srgbClr val="002060"/>
                </a:solidFill>
                <a:latin typeface="Verdana Pro"/>
                <a:cs typeface="Calibri"/>
              </a:rPr>
              <a:t>ας</a:t>
            </a:r>
            <a:endParaRPr lang="en-US"/>
          </a:p>
          <a:p>
            <a:r>
              <a:rPr lang="en-US">
                <a:solidFill>
                  <a:srgbClr val="002060"/>
                </a:solidFill>
                <a:latin typeface="Verdana Pro"/>
                <a:cs typeface="Calibri"/>
              </a:rPr>
              <a:t>• </a:t>
            </a:r>
            <a:r>
              <a:rPr lang="en-US" err="1">
                <a:solidFill>
                  <a:srgbClr val="002060"/>
                </a:solidFill>
                <a:latin typeface="Verdana Pro"/>
                <a:cs typeface="Calibri"/>
              </a:rPr>
              <a:t>Ανεργί</a:t>
            </a:r>
            <a:r>
              <a:rPr lang="en-US">
                <a:solidFill>
                  <a:srgbClr val="002060"/>
                </a:solidFill>
                <a:latin typeface="Verdana Pro"/>
                <a:cs typeface="Calibri"/>
              </a:rPr>
              <a:t>α και επίπ</a:t>
            </a:r>
            <a:r>
              <a:rPr lang="en-US" err="1">
                <a:solidFill>
                  <a:srgbClr val="002060"/>
                </a:solidFill>
                <a:latin typeface="Verdana Pro"/>
                <a:cs typeface="Calibri"/>
              </a:rPr>
              <a:t>εδο</a:t>
            </a:r>
            <a:r>
              <a:rPr lang="en-US">
                <a:solidFill>
                  <a:srgbClr val="002060"/>
                </a:solidFill>
                <a:latin typeface="Verdana Pro"/>
                <a:cs typeface="Calibri"/>
              </a:rPr>
              <a:t> απα</a:t>
            </a:r>
            <a:r>
              <a:rPr lang="en-US" err="1">
                <a:solidFill>
                  <a:srgbClr val="002060"/>
                </a:solidFill>
                <a:latin typeface="Verdana Pro"/>
                <a:cs typeface="Calibri"/>
              </a:rPr>
              <a:t>σχόλησης</a:t>
            </a:r>
            <a:endParaRPr lang="en-US" err="1"/>
          </a:p>
          <a:p>
            <a:r>
              <a:rPr lang="en-US">
                <a:solidFill>
                  <a:srgbClr val="002060"/>
                </a:solidFill>
                <a:latin typeface="Verdana Pro"/>
                <a:cs typeface="Calibri"/>
              </a:rPr>
              <a:t>• </a:t>
            </a:r>
            <a:r>
              <a:rPr lang="en-US" err="1">
                <a:solidFill>
                  <a:srgbClr val="002060"/>
                </a:solidFill>
                <a:latin typeface="Verdana Pro"/>
                <a:cs typeface="Calibri"/>
              </a:rPr>
              <a:t>Εργ</a:t>
            </a:r>
            <a:r>
              <a:rPr lang="en-US">
                <a:solidFill>
                  <a:srgbClr val="002060"/>
                </a:solidFill>
                <a:latin typeface="Verdana Pro"/>
                <a:cs typeface="Calibri"/>
              </a:rPr>
              <a:t>α</a:t>
            </a:r>
            <a:r>
              <a:rPr lang="en-US" err="1">
                <a:solidFill>
                  <a:srgbClr val="002060"/>
                </a:solidFill>
                <a:latin typeface="Verdana Pro"/>
                <a:cs typeface="Calibri"/>
              </a:rPr>
              <a:t>ζόμενοι</a:t>
            </a:r>
            <a:r>
              <a:rPr lang="en-US">
                <a:solidFill>
                  <a:srgbClr val="002060"/>
                </a:solidFill>
                <a:latin typeface="Verdana Pro"/>
                <a:cs typeface="Calibri"/>
              </a:rPr>
              <a:t> </a:t>
            </a:r>
            <a:r>
              <a:rPr lang="en-US" err="1">
                <a:solidFill>
                  <a:srgbClr val="002060"/>
                </a:solidFill>
                <a:latin typeface="Verdana Pro"/>
                <a:cs typeface="Calibri"/>
              </a:rPr>
              <a:t>με</a:t>
            </a:r>
            <a:r>
              <a:rPr lang="en-US">
                <a:solidFill>
                  <a:srgbClr val="002060"/>
                </a:solidFill>
                <a:latin typeface="Verdana Pro"/>
                <a:cs typeface="Calibri"/>
              </a:rPr>
              <a:t> </a:t>
            </a:r>
            <a:r>
              <a:rPr lang="en-US" err="1">
                <a:solidFill>
                  <a:srgbClr val="002060"/>
                </a:solidFill>
                <a:latin typeface="Verdana Pro"/>
                <a:cs typeface="Calibri"/>
              </a:rPr>
              <a:t>ικ</a:t>
            </a:r>
            <a:r>
              <a:rPr lang="en-US">
                <a:solidFill>
                  <a:srgbClr val="002060"/>
                </a:solidFill>
                <a:latin typeface="Verdana Pro"/>
                <a:cs typeface="Calibri"/>
              </a:rPr>
              <a:t>α</a:t>
            </a:r>
            <a:r>
              <a:rPr lang="en-US" err="1">
                <a:solidFill>
                  <a:srgbClr val="002060"/>
                </a:solidFill>
                <a:latin typeface="Verdana Pro"/>
                <a:cs typeface="Calibri"/>
              </a:rPr>
              <a:t>νότητες</a:t>
            </a:r>
            <a:r>
              <a:rPr lang="en-US">
                <a:solidFill>
                  <a:srgbClr val="002060"/>
                </a:solidFill>
                <a:latin typeface="Verdana Pro"/>
                <a:cs typeface="Calibri"/>
              </a:rPr>
              <a:t> και </a:t>
            </a:r>
            <a:r>
              <a:rPr lang="en-US" err="1">
                <a:solidFill>
                  <a:srgbClr val="002060"/>
                </a:solidFill>
                <a:latin typeface="Verdana Pro"/>
                <a:cs typeface="Calibri"/>
              </a:rPr>
              <a:t>δεξιότητες</a:t>
            </a:r>
            <a:r>
              <a:rPr lang="en-US">
                <a:solidFill>
                  <a:srgbClr val="002060"/>
                </a:solidFill>
                <a:latin typeface="Verdana Pro"/>
                <a:cs typeface="Calibri"/>
              </a:rPr>
              <a:t> π</a:t>
            </a:r>
            <a:r>
              <a:rPr lang="en-US" err="1">
                <a:solidFill>
                  <a:srgbClr val="002060"/>
                </a:solidFill>
                <a:latin typeface="Verdana Pro"/>
                <a:cs typeface="Calibri"/>
              </a:rPr>
              <a:t>ου</a:t>
            </a:r>
            <a:r>
              <a:rPr lang="en-US">
                <a:solidFill>
                  <a:srgbClr val="002060"/>
                </a:solidFill>
                <a:latin typeface="Verdana Pro"/>
                <a:cs typeface="Calibri"/>
              </a:rPr>
              <a:t> </a:t>
            </a:r>
            <a:r>
              <a:rPr lang="en-US" err="1">
                <a:solidFill>
                  <a:srgbClr val="002060"/>
                </a:solidFill>
                <a:latin typeface="Verdana Pro"/>
                <a:cs typeface="Calibri"/>
              </a:rPr>
              <a:t>είν</a:t>
            </a:r>
            <a:r>
              <a:rPr lang="en-US">
                <a:solidFill>
                  <a:srgbClr val="002060"/>
                </a:solidFill>
                <a:latin typeface="Verdana Pro"/>
                <a:cs typeface="Calibri"/>
              </a:rPr>
              <a:t>αι </a:t>
            </a:r>
            <a:r>
              <a:rPr lang="en-US" err="1">
                <a:solidFill>
                  <a:srgbClr val="002060"/>
                </a:solidFill>
                <a:latin typeface="Verdana Pro"/>
                <a:cs typeface="Calibri"/>
              </a:rPr>
              <a:t>εν</a:t>
            </a:r>
            <a:r>
              <a:rPr lang="en-US">
                <a:solidFill>
                  <a:srgbClr val="002060"/>
                </a:solidFill>
                <a:latin typeface="Verdana Pro"/>
                <a:cs typeface="Calibri"/>
              </a:rPr>
              <a:t>α</a:t>
            </a:r>
            <a:r>
              <a:rPr lang="en-US" err="1">
                <a:solidFill>
                  <a:srgbClr val="002060"/>
                </a:solidFill>
                <a:latin typeface="Verdana Pro"/>
                <a:cs typeface="Calibri"/>
              </a:rPr>
              <a:t>ρμονισμένες</a:t>
            </a:r>
            <a:r>
              <a:rPr lang="en-US">
                <a:solidFill>
                  <a:srgbClr val="002060"/>
                </a:solidFill>
                <a:latin typeface="Verdana Pro"/>
                <a:cs typeface="Calibri"/>
              </a:rPr>
              <a:t> </a:t>
            </a:r>
            <a:r>
              <a:rPr lang="en-US" err="1">
                <a:solidFill>
                  <a:srgbClr val="002060"/>
                </a:solidFill>
                <a:latin typeface="Verdana Pro"/>
                <a:cs typeface="Calibri"/>
              </a:rPr>
              <a:t>με</a:t>
            </a:r>
            <a:r>
              <a:rPr lang="en-US">
                <a:solidFill>
                  <a:srgbClr val="002060"/>
                </a:solidFill>
                <a:latin typeface="Verdana Pro"/>
                <a:cs typeface="Calibri"/>
              </a:rPr>
              <a:t> </a:t>
            </a:r>
            <a:r>
              <a:rPr lang="en-US" err="1">
                <a:solidFill>
                  <a:srgbClr val="002060"/>
                </a:solidFill>
                <a:latin typeface="Verdana Pro"/>
                <a:cs typeface="Calibri"/>
              </a:rPr>
              <a:t>την</a:t>
            </a:r>
            <a:r>
              <a:rPr lang="en-US">
                <a:solidFill>
                  <a:srgbClr val="002060"/>
                </a:solidFill>
                <a:latin typeface="Verdana Pro"/>
                <a:cs typeface="Calibri"/>
              </a:rPr>
              <a:t> α</a:t>
            </a:r>
            <a:r>
              <a:rPr lang="en-US" err="1">
                <a:solidFill>
                  <a:srgbClr val="002060"/>
                </a:solidFill>
                <a:latin typeface="Verdana Pro"/>
                <a:cs typeface="Calibri"/>
              </a:rPr>
              <a:t>γορά</a:t>
            </a:r>
            <a:r>
              <a:rPr lang="en-US">
                <a:solidFill>
                  <a:srgbClr val="002060"/>
                </a:solidFill>
                <a:latin typeface="Verdana Pro"/>
                <a:cs typeface="Calibri"/>
              </a:rPr>
              <a:t> </a:t>
            </a:r>
            <a:r>
              <a:rPr lang="en-US" err="1">
                <a:solidFill>
                  <a:srgbClr val="002060"/>
                </a:solidFill>
                <a:latin typeface="Verdana Pro"/>
                <a:cs typeface="Calibri"/>
              </a:rPr>
              <a:t>εργ</a:t>
            </a:r>
            <a:r>
              <a:rPr lang="en-US">
                <a:solidFill>
                  <a:srgbClr val="002060"/>
                </a:solidFill>
                <a:latin typeface="Verdana Pro"/>
                <a:cs typeface="Calibri"/>
              </a:rPr>
              <a:t>α</a:t>
            </a:r>
            <a:r>
              <a:rPr lang="en-US" err="1">
                <a:solidFill>
                  <a:srgbClr val="002060"/>
                </a:solidFill>
                <a:latin typeface="Verdana Pro"/>
                <a:cs typeface="Calibri"/>
              </a:rPr>
              <a:t>σί</a:t>
            </a:r>
            <a:r>
              <a:rPr lang="en-US">
                <a:solidFill>
                  <a:srgbClr val="002060"/>
                </a:solidFill>
                <a:latin typeface="Verdana Pro"/>
                <a:cs typeface="Calibri"/>
              </a:rPr>
              <a:t>ας</a:t>
            </a:r>
          </a:p>
          <a:p>
            <a:r>
              <a:rPr lang="en-US">
                <a:solidFill>
                  <a:srgbClr val="002060"/>
                </a:solidFill>
                <a:latin typeface="Verdana Pro"/>
                <a:cs typeface="Calibri"/>
              </a:rPr>
              <a:t>• </a:t>
            </a:r>
            <a:r>
              <a:rPr lang="en-US" err="1">
                <a:solidFill>
                  <a:srgbClr val="002060"/>
                </a:solidFill>
                <a:latin typeface="Verdana Pro"/>
                <a:cs typeface="Calibri"/>
              </a:rPr>
              <a:t>Δείκτης</a:t>
            </a:r>
            <a:r>
              <a:rPr lang="en-US">
                <a:solidFill>
                  <a:srgbClr val="002060"/>
                </a:solidFill>
                <a:latin typeface="Verdana Pro"/>
                <a:cs typeface="Calibri"/>
              </a:rPr>
              <a:t> </a:t>
            </a:r>
            <a:r>
              <a:rPr lang="en-US" err="1">
                <a:solidFill>
                  <a:srgbClr val="002060"/>
                </a:solidFill>
                <a:latin typeface="Verdana Pro"/>
                <a:cs typeface="Calibri"/>
              </a:rPr>
              <a:t>οικονομικής</a:t>
            </a:r>
            <a:r>
              <a:rPr lang="en-US">
                <a:solidFill>
                  <a:srgbClr val="002060"/>
                </a:solidFill>
                <a:latin typeface="Verdana Pro"/>
                <a:cs typeface="Calibri"/>
              </a:rPr>
              <a:t> </a:t>
            </a:r>
            <a:r>
              <a:rPr lang="en-US" err="1">
                <a:solidFill>
                  <a:srgbClr val="002060"/>
                </a:solidFill>
                <a:latin typeface="Verdana Pro"/>
                <a:cs typeface="Calibri"/>
              </a:rPr>
              <a:t>ελευθερί</a:t>
            </a:r>
            <a:r>
              <a:rPr lang="en-US">
                <a:solidFill>
                  <a:srgbClr val="002060"/>
                </a:solidFill>
                <a:latin typeface="Verdana Pro"/>
                <a:cs typeface="Calibri"/>
              </a:rPr>
              <a:t>ας</a:t>
            </a:r>
            <a:endParaRPr lang="en-US"/>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2773354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466165" y="1317812"/>
            <a:ext cx="1116105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002060"/>
                </a:solidFill>
                <a:latin typeface="Verdana Pro"/>
              </a:rPr>
              <a:t>Κοινωνικό</a:t>
            </a:r>
            <a:r>
              <a:rPr lang="en-US" b="1">
                <a:solidFill>
                  <a:srgbClr val="002060"/>
                </a:solidFill>
                <a:latin typeface="Verdana Pro"/>
              </a:rPr>
              <a:t> π</a:t>
            </a:r>
            <a:r>
              <a:rPr lang="en-US" b="1" err="1">
                <a:solidFill>
                  <a:srgbClr val="002060"/>
                </a:solidFill>
                <a:latin typeface="Verdana Pro"/>
              </a:rPr>
              <a:t>ερι</a:t>
            </a:r>
            <a:r>
              <a:rPr lang="en-US" b="1">
                <a:solidFill>
                  <a:srgbClr val="002060"/>
                </a:solidFill>
                <a:latin typeface="Verdana Pro"/>
              </a:rPr>
              <a:t>β</a:t>
            </a:r>
            <a:r>
              <a:rPr lang="en-US" b="1" err="1">
                <a:solidFill>
                  <a:srgbClr val="002060"/>
                </a:solidFill>
                <a:latin typeface="Verdana Pro"/>
              </a:rPr>
              <a:t>άλλον</a:t>
            </a:r>
            <a:r>
              <a:rPr lang="en-US" b="1">
                <a:solidFill>
                  <a:srgbClr val="002060"/>
                </a:solidFill>
                <a:latin typeface="Verdana Pro"/>
              </a:rPr>
              <a:t> (</a:t>
            </a:r>
            <a:r>
              <a:rPr lang="en-US" b="1" err="1">
                <a:solidFill>
                  <a:srgbClr val="002060"/>
                </a:solidFill>
                <a:latin typeface="Verdana Pro"/>
              </a:rPr>
              <a:t>δομή</a:t>
            </a:r>
            <a:r>
              <a:rPr lang="en-US" b="1">
                <a:solidFill>
                  <a:srgbClr val="002060"/>
                </a:solidFill>
                <a:latin typeface="Verdana Pro"/>
              </a:rPr>
              <a:t> </a:t>
            </a:r>
            <a:r>
              <a:rPr lang="en-US" b="1" err="1">
                <a:solidFill>
                  <a:srgbClr val="002060"/>
                </a:solidFill>
                <a:latin typeface="Verdana Pro"/>
              </a:rPr>
              <a:t>της</a:t>
            </a:r>
            <a:r>
              <a:rPr lang="en-US" b="1">
                <a:solidFill>
                  <a:srgbClr val="002060"/>
                </a:solidFill>
                <a:latin typeface="Verdana Pro"/>
              </a:rPr>
              <a:t> </a:t>
            </a:r>
            <a:r>
              <a:rPr lang="en-US" b="1" err="1">
                <a:solidFill>
                  <a:srgbClr val="002060"/>
                </a:solidFill>
                <a:latin typeface="Verdana Pro"/>
              </a:rPr>
              <a:t>κοινωνί</a:t>
            </a:r>
            <a:r>
              <a:rPr lang="en-US" b="1">
                <a:solidFill>
                  <a:srgbClr val="002060"/>
                </a:solidFill>
                <a:latin typeface="Verdana Pro"/>
              </a:rPr>
              <a:t>ας, </a:t>
            </a:r>
            <a:r>
              <a:rPr lang="en-US" b="1" err="1">
                <a:solidFill>
                  <a:srgbClr val="002060"/>
                </a:solidFill>
                <a:latin typeface="Verdana Pro"/>
              </a:rPr>
              <a:t>οι</a:t>
            </a:r>
            <a:r>
              <a:rPr lang="en-US" b="1">
                <a:solidFill>
                  <a:srgbClr val="002060"/>
                </a:solidFill>
                <a:latin typeface="Verdana Pro"/>
              </a:rPr>
              <a:t> α</a:t>
            </a:r>
            <a:r>
              <a:rPr lang="en-US" b="1" err="1">
                <a:solidFill>
                  <a:srgbClr val="002060"/>
                </a:solidFill>
                <a:latin typeface="Verdana Pro"/>
              </a:rPr>
              <a:t>ντιλήψεις</a:t>
            </a:r>
            <a:r>
              <a:rPr lang="en-US" b="1">
                <a:solidFill>
                  <a:srgbClr val="002060"/>
                </a:solidFill>
                <a:latin typeface="Verdana Pro"/>
              </a:rPr>
              <a:t> </a:t>
            </a:r>
            <a:r>
              <a:rPr lang="en-US" b="1" err="1">
                <a:solidFill>
                  <a:srgbClr val="002060"/>
                </a:solidFill>
                <a:latin typeface="Verdana Pro"/>
              </a:rPr>
              <a:t>των</a:t>
            </a:r>
            <a:r>
              <a:rPr lang="en-US" b="1">
                <a:solidFill>
                  <a:srgbClr val="002060"/>
                </a:solidFill>
                <a:latin typeface="Verdana Pro"/>
              </a:rPr>
              <a:t> π</a:t>
            </a:r>
            <a:r>
              <a:rPr lang="en-US" b="1" err="1">
                <a:solidFill>
                  <a:srgbClr val="002060"/>
                </a:solidFill>
                <a:latin typeface="Verdana Pro"/>
              </a:rPr>
              <a:t>ολιτών</a:t>
            </a:r>
            <a:r>
              <a:rPr lang="en-US" b="1">
                <a:solidFill>
                  <a:srgbClr val="002060"/>
                </a:solidFill>
                <a:latin typeface="Verdana Pro"/>
              </a:rPr>
              <a:t>,  </a:t>
            </a:r>
            <a:r>
              <a:rPr lang="en-US" b="1" err="1">
                <a:solidFill>
                  <a:srgbClr val="002060"/>
                </a:solidFill>
                <a:latin typeface="Verdana Pro"/>
              </a:rPr>
              <a:t>δημογρ</a:t>
            </a:r>
            <a:r>
              <a:rPr lang="en-US" b="1">
                <a:solidFill>
                  <a:srgbClr val="002060"/>
                </a:solidFill>
                <a:latin typeface="Verdana Pro"/>
              </a:rPr>
              <a:t>α</a:t>
            </a:r>
            <a:r>
              <a:rPr lang="en-US" b="1" err="1">
                <a:solidFill>
                  <a:srgbClr val="002060"/>
                </a:solidFill>
                <a:latin typeface="Verdana Pro"/>
              </a:rPr>
              <a:t>φικά</a:t>
            </a:r>
            <a:r>
              <a:rPr lang="en-US" b="1">
                <a:solidFill>
                  <a:srgbClr val="002060"/>
                </a:solidFill>
                <a:latin typeface="Verdana Pro"/>
              </a:rPr>
              <a:t>, </a:t>
            </a:r>
            <a:r>
              <a:rPr lang="en-US" b="1" err="1">
                <a:solidFill>
                  <a:srgbClr val="002060"/>
                </a:solidFill>
                <a:latin typeface="Verdana Pro"/>
              </a:rPr>
              <a:t>ψυχογρ</a:t>
            </a:r>
            <a:r>
              <a:rPr lang="en-US" b="1">
                <a:solidFill>
                  <a:srgbClr val="002060"/>
                </a:solidFill>
                <a:latin typeface="Verdana Pro"/>
              </a:rPr>
              <a:t>α</a:t>
            </a:r>
            <a:r>
              <a:rPr lang="en-US" b="1" err="1">
                <a:solidFill>
                  <a:srgbClr val="002060"/>
                </a:solidFill>
                <a:latin typeface="Verdana Pro"/>
              </a:rPr>
              <a:t>φικά</a:t>
            </a:r>
            <a:r>
              <a:rPr lang="en-US" b="1">
                <a:solidFill>
                  <a:srgbClr val="002060"/>
                </a:solidFill>
                <a:latin typeface="Verdana Pro"/>
              </a:rPr>
              <a:t> και </a:t>
            </a:r>
            <a:r>
              <a:rPr lang="en-US" b="1" err="1">
                <a:solidFill>
                  <a:srgbClr val="002060"/>
                </a:solidFill>
                <a:latin typeface="Verdana Pro"/>
              </a:rPr>
              <a:t>άλλ</a:t>
            </a:r>
            <a:r>
              <a:rPr lang="en-US" b="1">
                <a:solidFill>
                  <a:srgbClr val="002060"/>
                </a:solidFill>
                <a:latin typeface="Verdana Pro"/>
              </a:rPr>
              <a:t>α </a:t>
            </a:r>
            <a:r>
              <a:rPr lang="en-US" b="1" err="1">
                <a:solidFill>
                  <a:srgbClr val="002060"/>
                </a:solidFill>
                <a:latin typeface="Verdana Pro"/>
              </a:rPr>
              <a:t>δεδομέν</a:t>
            </a:r>
            <a:r>
              <a:rPr lang="en-US" b="1">
                <a:solidFill>
                  <a:srgbClr val="002060"/>
                </a:solidFill>
                <a:latin typeface="Verdana Pro"/>
              </a:rPr>
              <a:t>α). </a:t>
            </a:r>
            <a:r>
              <a:rPr lang="en-US" b="1" err="1">
                <a:solidFill>
                  <a:srgbClr val="002060"/>
                </a:solidFill>
                <a:latin typeface="Verdana Pro"/>
              </a:rPr>
              <a:t>Ενδεικτικά</a:t>
            </a:r>
            <a:r>
              <a:rPr lang="en-US" b="1">
                <a:solidFill>
                  <a:srgbClr val="002060"/>
                </a:solidFill>
                <a:latin typeface="Verdana Pro"/>
              </a:rPr>
              <a:t>:</a:t>
            </a:r>
          </a:p>
          <a:p>
            <a:endParaRPr lang="en-US" b="1">
              <a:solidFill>
                <a:srgbClr val="002060"/>
              </a:solidFill>
              <a:latin typeface="Verdana Pro"/>
            </a:endParaRPr>
          </a:p>
          <a:p>
            <a:pPr marL="285750" indent="-285750">
              <a:buFont typeface="Wingdings"/>
              <a:buChar char="Ø"/>
            </a:pPr>
            <a:r>
              <a:rPr lang="en-US" err="1">
                <a:solidFill>
                  <a:srgbClr val="002060"/>
                </a:solidFill>
                <a:latin typeface="Verdana Pro"/>
              </a:rPr>
              <a:t>Ηλικι</a:t>
            </a:r>
            <a:r>
              <a:rPr lang="en-US">
                <a:solidFill>
                  <a:srgbClr val="002060"/>
                </a:solidFill>
                <a:latin typeface="Verdana Pro"/>
              </a:rPr>
              <a:t>α</a:t>
            </a:r>
            <a:r>
              <a:rPr lang="en-US" err="1">
                <a:solidFill>
                  <a:srgbClr val="002060"/>
                </a:solidFill>
                <a:latin typeface="Verdana Pro"/>
              </a:rPr>
              <a:t>κή</a:t>
            </a:r>
            <a:r>
              <a:rPr lang="en-US">
                <a:solidFill>
                  <a:srgbClr val="002060"/>
                </a:solidFill>
                <a:latin typeface="Verdana Pro"/>
              </a:rPr>
              <a:t> </a:t>
            </a:r>
            <a:r>
              <a:rPr lang="en-US" err="1">
                <a:solidFill>
                  <a:srgbClr val="002060"/>
                </a:solidFill>
                <a:latin typeface="Verdana Pro"/>
              </a:rPr>
              <a:t>δι</a:t>
            </a:r>
            <a:r>
              <a:rPr lang="en-US">
                <a:solidFill>
                  <a:srgbClr val="002060"/>
                </a:solidFill>
                <a:latin typeface="Verdana Pro"/>
              </a:rPr>
              <a:t>α</a:t>
            </a:r>
            <a:r>
              <a:rPr lang="en-US" err="1">
                <a:solidFill>
                  <a:srgbClr val="002060"/>
                </a:solidFill>
                <a:latin typeface="Verdana Pro"/>
              </a:rPr>
              <a:t>στρωμάτωση</a:t>
            </a:r>
            <a:r>
              <a:rPr lang="en-US">
                <a:solidFill>
                  <a:srgbClr val="002060"/>
                </a:solidFill>
                <a:latin typeface="Verdana Pro"/>
              </a:rPr>
              <a:t> π</a:t>
            </a:r>
            <a:r>
              <a:rPr lang="en-US" err="1">
                <a:solidFill>
                  <a:srgbClr val="002060"/>
                </a:solidFill>
                <a:latin typeface="Verdana Pro"/>
              </a:rPr>
              <a:t>ληθυσμού</a:t>
            </a:r>
            <a:r>
              <a:rPr lang="en-US">
                <a:solidFill>
                  <a:srgbClr val="002060"/>
                </a:solidFill>
                <a:latin typeface="Verdana Pro"/>
              </a:rPr>
              <a:t> (και </a:t>
            </a:r>
            <a:r>
              <a:rPr lang="en-US" err="1">
                <a:solidFill>
                  <a:srgbClr val="002060"/>
                </a:solidFill>
                <a:latin typeface="Verdana Pro"/>
              </a:rPr>
              <a:t>εν</a:t>
            </a:r>
            <a:r>
              <a:rPr lang="en-US">
                <a:solidFill>
                  <a:srgbClr val="002060"/>
                </a:solidFill>
                <a:latin typeface="Verdana Pro"/>
              </a:rPr>
              <a:t> </a:t>
            </a:r>
            <a:r>
              <a:rPr lang="en-US" err="1">
                <a:solidFill>
                  <a:srgbClr val="002060"/>
                </a:solidFill>
                <a:latin typeface="Verdana Pro"/>
              </a:rPr>
              <a:t>δυνάμει</a:t>
            </a:r>
            <a:r>
              <a:rPr lang="en-US">
                <a:solidFill>
                  <a:srgbClr val="002060"/>
                </a:solidFill>
                <a:latin typeface="Verdana Pro"/>
              </a:rPr>
              <a:t> κατανα</a:t>
            </a:r>
            <a:r>
              <a:rPr lang="en-US" err="1">
                <a:solidFill>
                  <a:srgbClr val="002060"/>
                </a:solidFill>
                <a:latin typeface="Verdana Pro"/>
              </a:rPr>
              <a:t>λωτών</a:t>
            </a:r>
            <a:r>
              <a:rPr lang="en-US">
                <a:solidFill>
                  <a:srgbClr val="002060"/>
                </a:solidFill>
                <a:latin typeface="Verdana Pro"/>
              </a:rPr>
              <a:t>)</a:t>
            </a:r>
          </a:p>
          <a:p>
            <a:pPr marL="285750" indent="-285750">
              <a:buFont typeface="Wingdings"/>
              <a:buChar char="Ø"/>
            </a:pPr>
            <a:r>
              <a:rPr lang="en-US">
                <a:solidFill>
                  <a:srgbClr val="002060"/>
                </a:solidFill>
                <a:latin typeface="Verdana Pro"/>
              </a:rPr>
              <a:t>Επιπ</a:t>
            </a:r>
            <a:r>
              <a:rPr lang="en-US" err="1">
                <a:solidFill>
                  <a:srgbClr val="002060"/>
                </a:solidFill>
                <a:latin typeface="Verdana Pro"/>
              </a:rPr>
              <a:t>τώσεις</a:t>
            </a:r>
            <a:r>
              <a:rPr lang="en-US">
                <a:solidFill>
                  <a:srgbClr val="002060"/>
                </a:solidFill>
                <a:latin typeface="Verdana Pro"/>
              </a:rPr>
              <a:t> </a:t>
            </a:r>
            <a:r>
              <a:rPr lang="en-US" err="1">
                <a:solidFill>
                  <a:srgbClr val="002060"/>
                </a:solidFill>
                <a:latin typeface="Verdana Pro"/>
              </a:rPr>
              <a:t>στο</a:t>
            </a:r>
            <a:r>
              <a:rPr lang="en-US">
                <a:solidFill>
                  <a:srgbClr val="002060"/>
                </a:solidFill>
                <a:latin typeface="Verdana Pro"/>
              </a:rPr>
              <a:t> </a:t>
            </a:r>
            <a:r>
              <a:rPr lang="en-US" err="1">
                <a:solidFill>
                  <a:srgbClr val="002060"/>
                </a:solidFill>
                <a:latin typeface="Verdana Pro"/>
              </a:rPr>
              <a:t>εργ</a:t>
            </a:r>
            <a:r>
              <a:rPr lang="en-US">
                <a:solidFill>
                  <a:srgbClr val="002060"/>
                </a:solidFill>
                <a:latin typeface="Verdana Pro"/>
              </a:rPr>
              <a:t>α</a:t>
            </a:r>
            <a:r>
              <a:rPr lang="en-US" err="1">
                <a:solidFill>
                  <a:srgbClr val="002060"/>
                </a:solidFill>
                <a:latin typeface="Verdana Pro"/>
              </a:rPr>
              <a:t>τικό</a:t>
            </a:r>
            <a:r>
              <a:rPr lang="en-US">
                <a:solidFill>
                  <a:srgbClr val="002060"/>
                </a:solidFill>
                <a:latin typeface="Verdana Pro"/>
              </a:rPr>
              <a:t> </a:t>
            </a:r>
            <a:r>
              <a:rPr lang="en-US" err="1">
                <a:solidFill>
                  <a:srgbClr val="002060"/>
                </a:solidFill>
                <a:latin typeface="Verdana Pro"/>
              </a:rPr>
              <a:t>δυν</a:t>
            </a:r>
            <a:r>
              <a:rPr lang="en-US">
                <a:solidFill>
                  <a:srgbClr val="002060"/>
                </a:solidFill>
                <a:latin typeface="Verdana Pro"/>
              </a:rPr>
              <a:t>α</a:t>
            </a:r>
            <a:r>
              <a:rPr lang="en-US" err="1">
                <a:solidFill>
                  <a:srgbClr val="002060"/>
                </a:solidFill>
                <a:latin typeface="Verdana Pro"/>
              </a:rPr>
              <a:t>μικό</a:t>
            </a:r>
            <a:r>
              <a:rPr lang="en-US">
                <a:solidFill>
                  <a:srgbClr val="002060"/>
                </a:solidFill>
                <a:latin typeface="Verdana Pro"/>
              </a:rPr>
              <a:t> (κατανα</a:t>
            </a:r>
            <a:r>
              <a:rPr lang="en-US" err="1">
                <a:solidFill>
                  <a:srgbClr val="002060"/>
                </a:solidFill>
                <a:latin typeface="Verdana Pro"/>
              </a:rPr>
              <a:t>λωτικές</a:t>
            </a:r>
            <a:r>
              <a:rPr lang="en-US">
                <a:solidFill>
                  <a:srgbClr val="002060"/>
                </a:solidFill>
                <a:latin typeface="Verdana Pro"/>
              </a:rPr>
              <a:t> π</a:t>
            </a:r>
            <a:r>
              <a:rPr lang="en-US" err="1">
                <a:solidFill>
                  <a:srgbClr val="002060"/>
                </a:solidFill>
                <a:latin typeface="Verdana Pro"/>
              </a:rPr>
              <a:t>ροτιήσεις</a:t>
            </a:r>
            <a:r>
              <a:rPr lang="en-US">
                <a:solidFill>
                  <a:srgbClr val="002060"/>
                </a:solidFill>
                <a:latin typeface="Verdana Pro"/>
              </a:rPr>
              <a:t> α</a:t>
            </a:r>
            <a:r>
              <a:rPr lang="en-US" err="1">
                <a:solidFill>
                  <a:srgbClr val="002060"/>
                </a:solidFill>
                <a:latin typeface="Verdana Pro"/>
              </a:rPr>
              <a:t>λλά</a:t>
            </a:r>
            <a:r>
              <a:rPr lang="en-US">
                <a:solidFill>
                  <a:srgbClr val="002060"/>
                </a:solidFill>
                <a:latin typeface="Verdana Pro"/>
              </a:rPr>
              <a:t> και </a:t>
            </a:r>
            <a:r>
              <a:rPr lang="en-US" err="1">
                <a:solidFill>
                  <a:srgbClr val="002060"/>
                </a:solidFill>
                <a:latin typeface="Verdana Pro"/>
              </a:rPr>
              <a:t>κόστος</a:t>
            </a:r>
            <a:r>
              <a:rPr lang="en-US">
                <a:solidFill>
                  <a:srgbClr val="002060"/>
                </a:solidFill>
                <a:latin typeface="Verdana Pro"/>
              </a:rPr>
              <a:t> </a:t>
            </a:r>
            <a:r>
              <a:rPr lang="en-US" err="1">
                <a:solidFill>
                  <a:srgbClr val="002060"/>
                </a:solidFill>
                <a:latin typeface="Verdana Pro"/>
              </a:rPr>
              <a:t>εργ</a:t>
            </a:r>
            <a:r>
              <a:rPr lang="en-US">
                <a:solidFill>
                  <a:srgbClr val="002060"/>
                </a:solidFill>
                <a:latin typeface="Verdana Pro"/>
              </a:rPr>
              <a:t>α</a:t>
            </a:r>
            <a:r>
              <a:rPr lang="en-US" err="1">
                <a:solidFill>
                  <a:srgbClr val="002060"/>
                </a:solidFill>
                <a:latin typeface="Verdana Pro"/>
              </a:rPr>
              <a:t>σί</a:t>
            </a:r>
            <a:r>
              <a:rPr lang="en-US">
                <a:solidFill>
                  <a:srgbClr val="002060"/>
                </a:solidFill>
                <a:latin typeface="Verdana Pro"/>
              </a:rPr>
              <a:t>ας)</a:t>
            </a:r>
          </a:p>
          <a:p>
            <a:pPr marL="285750" indent="-285750">
              <a:buFont typeface="Wingdings"/>
              <a:buChar char="Ø"/>
            </a:pPr>
            <a:r>
              <a:rPr lang="en-US" err="1">
                <a:solidFill>
                  <a:srgbClr val="002060"/>
                </a:solidFill>
                <a:latin typeface="Verdana Pro"/>
              </a:rPr>
              <a:t>Προσδόκιμος</a:t>
            </a:r>
            <a:r>
              <a:rPr lang="en-US">
                <a:solidFill>
                  <a:srgbClr val="002060"/>
                </a:solidFill>
                <a:latin typeface="Verdana Pro"/>
              </a:rPr>
              <a:t> </a:t>
            </a:r>
            <a:r>
              <a:rPr lang="en-US" err="1">
                <a:solidFill>
                  <a:srgbClr val="002060"/>
                </a:solidFill>
                <a:latin typeface="Verdana Pro"/>
              </a:rPr>
              <a:t>μέσος</a:t>
            </a:r>
            <a:r>
              <a:rPr lang="en-US">
                <a:solidFill>
                  <a:srgbClr val="002060"/>
                </a:solidFill>
                <a:latin typeface="Verdana Pro"/>
              </a:rPr>
              <a:t> </a:t>
            </a:r>
            <a:r>
              <a:rPr lang="en-US" err="1">
                <a:solidFill>
                  <a:srgbClr val="002060"/>
                </a:solidFill>
                <a:latin typeface="Verdana Pro"/>
              </a:rPr>
              <a:t>όρος</a:t>
            </a:r>
            <a:r>
              <a:rPr lang="en-US">
                <a:solidFill>
                  <a:srgbClr val="002060"/>
                </a:solidFill>
                <a:latin typeface="Verdana Pro"/>
              </a:rPr>
              <a:t> </a:t>
            </a:r>
            <a:r>
              <a:rPr lang="en-US" err="1">
                <a:solidFill>
                  <a:srgbClr val="002060"/>
                </a:solidFill>
                <a:latin typeface="Verdana Pro"/>
              </a:rPr>
              <a:t>ζωής</a:t>
            </a:r>
            <a:r>
              <a:rPr lang="en-US">
                <a:solidFill>
                  <a:srgbClr val="002060"/>
                </a:solidFill>
                <a:latin typeface="Verdana Pro"/>
              </a:rPr>
              <a:t> </a:t>
            </a:r>
            <a:endParaRPr lang="en-US">
              <a:solidFill>
                <a:srgbClr val="000000"/>
              </a:solidFill>
              <a:latin typeface="Calibri" panose="020F0502020204030204"/>
              <a:cs typeface="Calibri" panose="020F0502020204030204"/>
            </a:endParaRPr>
          </a:p>
          <a:p>
            <a:pPr marL="285750" indent="-285750">
              <a:buFont typeface="Wingdings"/>
              <a:buChar char="Ø"/>
            </a:pPr>
            <a:r>
              <a:rPr lang="en-US" err="1">
                <a:solidFill>
                  <a:srgbClr val="002060"/>
                </a:solidFill>
                <a:latin typeface="Verdana Pro"/>
              </a:rPr>
              <a:t>Κυρί</a:t>
            </a:r>
            <a:r>
              <a:rPr lang="en-US">
                <a:solidFill>
                  <a:srgbClr val="002060"/>
                </a:solidFill>
                <a:latin typeface="Verdana Pro"/>
              </a:rPr>
              <a:t>α</a:t>
            </a:r>
            <a:r>
              <a:rPr lang="en-US" err="1">
                <a:solidFill>
                  <a:srgbClr val="002060"/>
                </a:solidFill>
                <a:latin typeface="Verdana Pro"/>
              </a:rPr>
              <a:t>ρχ</a:t>
            </a:r>
            <a:r>
              <a:rPr lang="en-US">
                <a:solidFill>
                  <a:srgbClr val="002060"/>
                </a:solidFill>
                <a:latin typeface="Verdana Pro"/>
              </a:rPr>
              <a:t>α </a:t>
            </a:r>
            <a:r>
              <a:rPr lang="en-US" err="1">
                <a:solidFill>
                  <a:srgbClr val="002060"/>
                </a:solidFill>
                <a:latin typeface="Verdana Pro"/>
              </a:rPr>
              <a:t>ήθη</a:t>
            </a:r>
            <a:r>
              <a:rPr lang="en-US">
                <a:solidFill>
                  <a:srgbClr val="002060"/>
                </a:solidFill>
                <a:latin typeface="Verdana Pro"/>
              </a:rPr>
              <a:t> &amp; </a:t>
            </a:r>
            <a:r>
              <a:rPr lang="en-US" err="1">
                <a:solidFill>
                  <a:srgbClr val="002060"/>
                </a:solidFill>
                <a:latin typeface="Verdana Pro"/>
              </a:rPr>
              <a:t>έθιμ</a:t>
            </a:r>
            <a:r>
              <a:rPr lang="en-US">
                <a:solidFill>
                  <a:srgbClr val="002060"/>
                </a:solidFill>
                <a:latin typeface="Verdana Pro"/>
              </a:rPr>
              <a:t>α, </a:t>
            </a:r>
            <a:r>
              <a:rPr lang="en-US" err="1">
                <a:solidFill>
                  <a:srgbClr val="002060"/>
                </a:solidFill>
                <a:latin typeface="Verdana Pro"/>
              </a:rPr>
              <a:t>στάσεις</a:t>
            </a:r>
            <a:r>
              <a:rPr lang="en-US">
                <a:solidFill>
                  <a:srgbClr val="002060"/>
                </a:solidFill>
                <a:latin typeface="Verdana Pro"/>
              </a:rPr>
              <a:t> και </a:t>
            </a:r>
            <a:r>
              <a:rPr lang="en-US" err="1">
                <a:solidFill>
                  <a:srgbClr val="002060"/>
                </a:solidFill>
                <a:latin typeface="Verdana Pro"/>
              </a:rPr>
              <a:t>συμ</a:t>
            </a:r>
            <a:r>
              <a:rPr lang="en-US">
                <a:solidFill>
                  <a:srgbClr val="002060"/>
                </a:solidFill>
                <a:latin typeface="Verdana Pro"/>
              </a:rPr>
              <a:t>π</a:t>
            </a:r>
            <a:r>
              <a:rPr lang="en-US" err="1">
                <a:solidFill>
                  <a:srgbClr val="002060"/>
                </a:solidFill>
                <a:latin typeface="Verdana Pro"/>
              </a:rPr>
              <a:t>εριφορές</a:t>
            </a:r>
            <a:endParaRPr lang="en-US" err="1">
              <a:solidFill>
                <a:srgbClr val="002060"/>
              </a:solidFill>
              <a:latin typeface="Verdana Pro"/>
              <a:cs typeface="Calibri"/>
            </a:endParaRPr>
          </a:p>
          <a:p>
            <a:pPr marL="285750" indent="-285750">
              <a:buFont typeface="Wingdings"/>
              <a:buChar char="Ø"/>
            </a:pPr>
            <a:r>
              <a:rPr lang="en-US" err="1">
                <a:solidFill>
                  <a:srgbClr val="002060"/>
                </a:solidFill>
                <a:latin typeface="Verdana Pro"/>
              </a:rPr>
              <a:t>Πολιτισμικές</a:t>
            </a:r>
            <a:r>
              <a:rPr lang="en-US">
                <a:solidFill>
                  <a:srgbClr val="002060"/>
                </a:solidFill>
                <a:latin typeface="Verdana Pro"/>
              </a:rPr>
              <a:t> &amp; π</a:t>
            </a:r>
            <a:r>
              <a:rPr lang="en-US" err="1">
                <a:solidFill>
                  <a:srgbClr val="002060"/>
                </a:solidFill>
                <a:latin typeface="Verdana Pro"/>
              </a:rPr>
              <a:t>ερι</a:t>
            </a:r>
            <a:r>
              <a:rPr lang="en-US">
                <a:solidFill>
                  <a:srgbClr val="002060"/>
                </a:solidFill>
                <a:latin typeface="Verdana Pro"/>
              </a:rPr>
              <a:t>βα</a:t>
            </a:r>
            <a:r>
              <a:rPr lang="en-US" err="1">
                <a:solidFill>
                  <a:srgbClr val="002060"/>
                </a:solidFill>
                <a:latin typeface="Verdana Pro"/>
              </a:rPr>
              <a:t>λλοντικές</a:t>
            </a:r>
            <a:r>
              <a:rPr lang="en-US">
                <a:solidFill>
                  <a:srgbClr val="002060"/>
                </a:solidFill>
                <a:latin typeface="Verdana Pro"/>
              </a:rPr>
              <a:t> επ</a:t>
            </a:r>
            <a:r>
              <a:rPr lang="en-US" err="1">
                <a:solidFill>
                  <a:srgbClr val="002060"/>
                </a:solidFill>
                <a:latin typeface="Verdana Pro"/>
              </a:rPr>
              <a:t>ιρροές</a:t>
            </a:r>
            <a:r>
              <a:rPr lang="en-US">
                <a:solidFill>
                  <a:srgbClr val="002060"/>
                </a:solidFill>
                <a:latin typeface="Verdana Pro"/>
              </a:rPr>
              <a:t> </a:t>
            </a:r>
            <a:r>
              <a:rPr lang="en-US" err="1">
                <a:solidFill>
                  <a:srgbClr val="002060"/>
                </a:solidFill>
                <a:latin typeface="Verdana Pro"/>
              </a:rPr>
              <a:t>στον</a:t>
            </a:r>
            <a:r>
              <a:rPr lang="en-US">
                <a:solidFill>
                  <a:srgbClr val="002060"/>
                </a:solidFill>
                <a:latin typeface="Verdana Pro"/>
              </a:rPr>
              <a:t> </a:t>
            </a:r>
            <a:r>
              <a:rPr lang="en-US" err="1">
                <a:solidFill>
                  <a:srgbClr val="002060"/>
                </a:solidFill>
                <a:latin typeface="Verdana Pro"/>
              </a:rPr>
              <a:t>τρό</a:t>
            </a:r>
            <a:r>
              <a:rPr lang="en-US">
                <a:solidFill>
                  <a:srgbClr val="002060"/>
                </a:solidFill>
                <a:latin typeface="Verdana Pro"/>
              </a:rPr>
              <a:t>πο </a:t>
            </a:r>
            <a:r>
              <a:rPr lang="en-US" err="1">
                <a:solidFill>
                  <a:srgbClr val="002060"/>
                </a:solidFill>
                <a:latin typeface="Verdana Pro"/>
              </a:rPr>
              <a:t>ζωής</a:t>
            </a:r>
            <a:r>
              <a:rPr lang="en-US">
                <a:solidFill>
                  <a:srgbClr val="002060"/>
                </a:solidFill>
                <a:latin typeface="Verdana Pro"/>
              </a:rPr>
              <a:t> και κατα</a:t>
            </a:r>
            <a:r>
              <a:rPr lang="en-US" err="1">
                <a:solidFill>
                  <a:srgbClr val="002060"/>
                </a:solidFill>
                <a:latin typeface="Verdana Pro"/>
              </a:rPr>
              <a:t>νάλωσης</a:t>
            </a:r>
            <a:r>
              <a:rPr lang="en-US">
                <a:solidFill>
                  <a:srgbClr val="002060"/>
                </a:solidFill>
                <a:latin typeface="Verdana Pro"/>
              </a:rPr>
              <a:t> </a:t>
            </a:r>
            <a:endParaRPr lang="en-US">
              <a:solidFill>
                <a:srgbClr val="000000"/>
              </a:solidFill>
              <a:latin typeface="Calibri" panose="020F0502020204030204"/>
              <a:cs typeface="Calibri"/>
            </a:endParaRPr>
          </a:p>
          <a:p>
            <a:pPr marL="285750" indent="-285750">
              <a:buFont typeface="Wingdings"/>
              <a:buChar char="Ø"/>
            </a:pPr>
            <a:r>
              <a:rPr lang="en-US" err="1">
                <a:solidFill>
                  <a:srgbClr val="002060"/>
                </a:solidFill>
                <a:latin typeface="Verdana Pro"/>
              </a:rPr>
              <a:t>Δι</a:t>
            </a:r>
            <a:r>
              <a:rPr lang="en-US">
                <a:solidFill>
                  <a:srgbClr val="002060"/>
                </a:solidFill>
                <a:latin typeface="Verdana Pro"/>
              </a:rPr>
              <a:t>α</a:t>
            </a:r>
            <a:r>
              <a:rPr lang="en-US" err="1">
                <a:solidFill>
                  <a:srgbClr val="002060"/>
                </a:solidFill>
                <a:latin typeface="Verdana Pro"/>
              </a:rPr>
              <a:t>φορο</a:t>
            </a:r>
            <a:r>
              <a:rPr lang="en-US">
                <a:solidFill>
                  <a:srgbClr val="002060"/>
                </a:solidFill>
                <a:latin typeface="Verdana Pro"/>
              </a:rPr>
              <a:t>π</a:t>
            </a:r>
            <a:r>
              <a:rPr lang="en-US" err="1">
                <a:solidFill>
                  <a:srgbClr val="002060"/>
                </a:solidFill>
                <a:latin typeface="Verdana Pro"/>
              </a:rPr>
              <a:t>οίηση</a:t>
            </a:r>
            <a:r>
              <a:rPr lang="en-US">
                <a:solidFill>
                  <a:srgbClr val="002060"/>
                </a:solidFill>
                <a:latin typeface="Verdana Pro"/>
              </a:rPr>
              <a:t> </a:t>
            </a:r>
            <a:r>
              <a:rPr lang="en-US" err="1">
                <a:solidFill>
                  <a:srgbClr val="002060"/>
                </a:solidFill>
                <a:latin typeface="Verdana Pro"/>
              </a:rPr>
              <a:t>κοινωνικού</a:t>
            </a:r>
            <a:r>
              <a:rPr lang="en-US">
                <a:solidFill>
                  <a:srgbClr val="002060"/>
                </a:solidFill>
                <a:latin typeface="Verdana Pro"/>
              </a:rPr>
              <a:t> </a:t>
            </a:r>
            <a:r>
              <a:rPr lang="en-US" err="1">
                <a:solidFill>
                  <a:srgbClr val="002060"/>
                </a:solidFill>
                <a:latin typeface="Verdana Pro"/>
              </a:rPr>
              <a:t>ρόλου</a:t>
            </a:r>
            <a:r>
              <a:rPr lang="en-US">
                <a:solidFill>
                  <a:srgbClr val="002060"/>
                </a:solidFill>
                <a:latin typeface="Verdana Pro"/>
              </a:rPr>
              <a:t> α</a:t>
            </a:r>
            <a:r>
              <a:rPr lang="en-US" err="1">
                <a:solidFill>
                  <a:srgbClr val="002060"/>
                </a:solidFill>
                <a:latin typeface="Verdana Pro"/>
              </a:rPr>
              <a:t>νδρών</a:t>
            </a:r>
            <a:r>
              <a:rPr lang="en-US">
                <a:solidFill>
                  <a:srgbClr val="002060"/>
                </a:solidFill>
                <a:latin typeface="Verdana Pro"/>
              </a:rPr>
              <a:t> και </a:t>
            </a:r>
            <a:r>
              <a:rPr lang="en-US" err="1">
                <a:solidFill>
                  <a:srgbClr val="002060"/>
                </a:solidFill>
                <a:latin typeface="Verdana Pro"/>
              </a:rPr>
              <a:t>γυν</a:t>
            </a:r>
            <a:r>
              <a:rPr lang="en-US">
                <a:solidFill>
                  <a:srgbClr val="002060"/>
                </a:solidFill>
                <a:latin typeface="Verdana Pro"/>
              </a:rPr>
              <a:t>α</a:t>
            </a:r>
            <a:r>
              <a:rPr lang="en-US" err="1">
                <a:solidFill>
                  <a:srgbClr val="002060"/>
                </a:solidFill>
                <a:latin typeface="Verdana Pro"/>
              </a:rPr>
              <a:t>ικών</a:t>
            </a:r>
            <a:r>
              <a:rPr lang="en-US">
                <a:solidFill>
                  <a:srgbClr val="002060"/>
                </a:solidFill>
                <a:latin typeface="Verdana Pro"/>
              </a:rPr>
              <a:t> </a:t>
            </a:r>
            <a:endParaRPr lang="en-US">
              <a:solidFill>
                <a:srgbClr val="000000"/>
              </a:solidFill>
              <a:latin typeface="Calibri" panose="020F0502020204030204"/>
              <a:cs typeface="Calibri"/>
            </a:endParaRPr>
          </a:p>
          <a:p>
            <a:pPr marL="285750" indent="-285750">
              <a:buFont typeface="Wingdings"/>
              <a:buChar char="Ø"/>
            </a:pPr>
            <a:r>
              <a:rPr lang="en-US" err="1">
                <a:solidFill>
                  <a:srgbClr val="002060"/>
                </a:solidFill>
                <a:latin typeface="Verdana Pro"/>
              </a:rPr>
              <a:t>Αντιλήψεις</a:t>
            </a:r>
            <a:r>
              <a:rPr lang="en-US">
                <a:solidFill>
                  <a:srgbClr val="002060"/>
                </a:solidFill>
                <a:latin typeface="Verdana Pro"/>
              </a:rPr>
              <a:t> </a:t>
            </a:r>
            <a:r>
              <a:rPr lang="en-US" err="1">
                <a:solidFill>
                  <a:srgbClr val="002060"/>
                </a:solidFill>
                <a:latin typeface="Verdana Pro"/>
              </a:rPr>
              <a:t>γι</a:t>
            </a:r>
            <a:r>
              <a:rPr lang="en-US">
                <a:solidFill>
                  <a:srgbClr val="002060"/>
                </a:solidFill>
                <a:latin typeface="Verdana Pro"/>
              </a:rPr>
              <a:t>α τα </a:t>
            </a:r>
            <a:r>
              <a:rPr lang="en-US" err="1">
                <a:solidFill>
                  <a:srgbClr val="002060"/>
                </a:solidFill>
                <a:latin typeface="Verdana Pro"/>
              </a:rPr>
              <a:t>εγχώρι</a:t>
            </a:r>
            <a:r>
              <a:rPr lang="en-US">
                <a:solidFill>
                  <a:srgbClr val="002060"/>
                </a:solidFill>
                <a:latin typeface="Verdana Pro"/>
              </a:rPr>
              <a:t>α και </a:t>
            </a:r>
            <a:r>
              <a:rPr lang="en-US" err="1">
                <a:solidFill>
                  <a:srgbClr val="002060"/>
                </a:solidFill>
                <a:latin typeface="Verdana Pro"/>
              </a:rPr>
              <a:t>εισ</a:t>
            </a:r>
            <a:r>
              <a:rPr lang="en-US">
                <a:solidFill>
                  <a:srgbClr val="002060"/>
                </a:solidFill>
                <a:latin typeface="Verdana Pro"/>
              </a:rPr>
              <a:t>α</a:t>
            </a:r>
            <a:r>
              <a:rPr lang="en-US" err="1">
                <a:solidFill>
                  <a:srgbClr val="002060"/>
                </a:solidFill>
                <a:latin typeface="Verdana Pro"/>
              </a:rPr>
              <a:t>γόμεν</a:t>
            </a:r>
            <a:r>
              <a:rPr lang="en-US">
                <a:solidFill>
                  <a:srgbClr val="002060"/>
                </a:solidFill>
                <a:latin typeface="Verdana Pro"/>
              </a:rPr>
              <a:t>α π</a:t>
            </a:r>
            <a:r>
              <a:rPr lang="en-US" err="1">
                <a:solidFill>
                  <a:srgbClr val="002060"/>
                </a:solidFill>
                <a:latin typeface="Verdana Pro"/>
              </a:rPr>
              <a:t>ροϊόντ</a:t>
            </a:r>
            <a:r>
              <a:rPr lang="en-US">
                <a:solidFill>
                  <a:srgbClr val="002060"/>
                </a:solidFill>
                <a:latin typeface="Verdana Pro"/>
              </a:rPr>
              <a:t>α </a:t>
            </a:r>
            <a:endParaRPr lang="en-US">
              <a:solidFill>
                <a:srgbClr val="000000"/>
              </a:solidFill>
              <a:latin typeface="Calibri" panose="020F0502020204030204"/>
              <a:cs typeface="Calibri"/>
            </a:endParaRPr>
          </a:p>
          <a:p>
            <a:pPr marL="285750" indent="-285750">
              <a:buFont typeface="Wingdings"/>
              <a:buChar char="Ø"/>
            </a:pPr>
            <a:r>
              <a:rPr lang="en-US" err="1">
                <a:solidFill>
                  <a:srgbClr val="002060"/>
                </a:solidFill>
                <a:latin typeface="Verdana Pro"/>
              </a:rPr>
              <a:t>Στάση</a:t>
            </a:r>
            <a:r>
              <a:rPr lang="en-US">
                <a:solidFill>
                  <a:srgbClr val="002060"/>
                </a:solidFill>
                <a:latin typeface="Verdana Pro"/>
              </a:rPr>
              <a:t> </a:t>
            </a:r>
            <a:r>
              <a:rPr lang="en-US" err="1">
                <a:solidFill>
                  <a:srgbClr val="002060"/>
                </a:solidFill>
                <a:latin typeface="Verdana Pro"/>
              </a:rPr>
              <a:t>κοινής</a:t>
            </a:r>
            <a:r>
              <a:rPr lang="en-US">
                <a:solidFill>
                  <a:srgbClr val="002060"/>
                </a:solidFill>
                <a:latin typeface="Verdana Pro"/>
              </a:rPr>
              <a:t> </a:t>
            </a:r>
            <a:r>
              <a:rPr lang="en-US" err="1">
                <a:solidFill>
                  <a:srgbClr val="002060"/>
                </a:solidFill>
                <a:latin typeface="Verdana Pro"/>
              </a:rPr>
              <a:t>γνώμης</a:t>
            </a:r>
            <a:r>
              <a:rPr lang="en-US">
                <a:solidFill>
                  <a:srgbClr val="002060"/>
                </a:solidFill>
                <a:latin typeface="Verdana Pro"/>
              </a:rPr>
              <a:t> </a:t>
            </a:r>
            <a:r>
              <a:rPr lang="en-US" err="1">
                <a:solidFill>
                  <a:srgbClr val="002060"/>
                </a:solidFill>
                <a:latin typeface="Verdana Pro"/>
              </a:rPr>
              <a:t>γι</a:t>
            </a:r>
            <a:r>
              <a:rPr lang="en-US">
                <a:solidFill>
                  <a:srgbClr val="002060"/>
                </a:solidFill>
                <a:latin typeface="Verdana Pro"/>
              </a:rPr>
              <a:t>α </a:t>
            </a:r>
            <a:r>
              <a:rPr lang="en-US" err="1">
                <a:solidFill>
                  <a:srgbClr val="002060"/>
                </a:solidFill>
                <a:latin typeface="Verdana Pro"/>
              </a:rPr>
              <a:t>οικολογικά</a:t>
            </a:r>
            <a:r>
              <a:rPr lang="en-US">
                <a:solidFill>
                  <a:srgbClr val="002060"/>
                </a:solidFill>
                <a:latin typeface="Verdana Pro"/>
              </a:rPr>
              <a:t> και π</a:t>
            </a:r>
            <a:r>
              <a:rPr lang="en-US" err="1">
                <a:solidFill>
                  <a:srgbClr val="002060"/>
                </a:solidFill>
                <a:latin typeface="Verdana Pro"/>
              </a:rPr>
              <a:t>ερι</a:t>
            </a:r>
            <a:r>
              <a:rPr lang="en-US">
                <a:solidFill>
                  <a:srgbClr val="002060"/>
                </a:solidFill>
                <a:latin typeface="Verdana Pro"/>
              </a:rPr>
              <a:t>βα</a:t>
            </a:r>
            <a:r>
              <a:rPr lang="en-US" err="1">
                <a:solidFill>
                  <a:srgbClr val="002060"/>
                </a:solidFill>
                <a:latin typeface="Verdana Pro"/>
              </a:rPr>
              <a:t>λλοντικά</a:t>
            </a:r>
            <a:r>
              <a:rPr lang="en-US">
                <a:solidFill>
                  <a:srgbClr val="002060"/>
                </a:solidFill>
                <a:latin typeface="Verdana Pro"/>
              </a:rPr>
              <a:t> </a:t>
            </a:r>
            <a:r>
              <a:rPr lang="en-US" err="1">
                <a:solidFill>
                  <a:srgbClr val="002060"/>
                </a:solidFill>
                <a:latin typeface="Verdana Pro"/>
              </a:rPr>
              <a:t>θέμ</a:t>
            </a:r>
            <a:r>
              <a:rPr lang="en-US">
                <a:solidFill>
                  <a:srgbClr val="002060"/>
                </a:solidFill>
                <a:latin typeface="Verdana Pro"/>
              </a:rPr>
              <a:t>ατα</a:t>
            </a:r>
            <a:endParaRPr lang="en-US">
              <a:cs typeface="Calibri"/>
            </a:endParaRPr>
          </a:p>
          <a:p>
            <a:pPr marL="285750" indent="-285750">
              <a:buFont typeface="Wingdings"/>
              <a:buChar char="Ø"/>
            </a:pPr>
            <a:r>
              <a:rPr lang="en-US" err="1">
                <a:solidFill>
                  <a:srgbClr val="002060"/>
                </a:solidFill>
                <a:latin typeface="Verdana Pro"/>
                <a:cs typeface="Calibri"/>
              </a:rPr>
              <a:t>Λάιφστάιλ</a:t>
            </a:r>
            <a:r>
              <a:rPr lang="en-US">
                <a:solidFill>
                  <a:srgbClr val="002060"/>
                </a:solidFill>
                <a:latin typeface="Verdana Pro"/>
                <a:cs typeface="Calibri"/>
              </a:rPr>
              <a:t> (Lifestyle)</a:t>
            </a: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412740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466165" y="1317812"/>
            <a:ext cx="11161057"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002060"/>
                </a:solidFill>
                <a:latin typeface="Verdana Pro"/>
              </a:rPr>
              <a:t>Τεχνολογικό</a:t>
            </a:r>
            <a:r>
              <a:rPr lang="en-US" b="1">
                <a:solidFill>
                  <a:srgbClr val="002060"/>
                </a:solidFill>
                <a:latin typeface="Verdana Pro"/>
              </a:rPr>
              <a:t> π</a:t>
            </a:r>
            <a:r>
              <a:rPr lang="en-US" b="1" err="1">
                <a:solidFill>
                  <a:srgbClr val="002060"/>
                </a:solidFill>
                <a:latin typeface="Verdana Pro"/>
              </a:rPr>
              <a:t>ερι</a:t>
            </a:r>
            <a:r>
              <a:rPr lang="en-US" b="1">
                <a:solidFill>
                  <a:srgbClr val="002060"/>
                </a:solidFill>
                <a:latin typeface="Verdana Pro"/>
              </a:rPr>
              <a:t>β</a:t>
            </a:r>
            <a:r>
              <a:rPr lang="en-US" b="1" err="1">
                <a:solidFill>
                  <a:srgbClr val="002060"/>
                </a:solidFill>
                <a:latin typeface="Verdana Pro"/>
              </a:rPr>
              <a:t>άλλον</a:t>
            </a:r>
            <a:r>
              <a:rPr lang="en-US" b="1">
                <a:solidFill>
                  <a:srgbClr val="002060"/>
                </a:solidFill>
                <a:latin typeface="Verdana Pro"/>
              </a:rPr>
              <a:t> (</a:t>
            </a:r>
            <a:r>
              <a:rPr lang="en-US" b="1" err="1">
                <a:solidFill>
                  <a:srgbClr val="002060"/>
                </a:solidFill>
                <a:latin typeface="Verdana Pro"/>
              </a:rPr>
              <a:t>τεχνολογικές</a:t>
            </a:r>
            <a:r>
              <a:rPr lang="en-US" b="1">
                <a:solidFill>
                  <a:srgbClr val="002060"/>
                </a:solidFill>
                <a:latin typeface="Verdana Pro"/>
              </a:rPr>
              <a:t> κα</a:t>
            </a:r>
            <a:r>
              <a:rPr lang="en-US" b="1" err="1">
                <a:solidFill>
                  <a:srgbClr val="002060"/>
                </a:solidFill>
                <a:latin typeface="Verdana Pro"/>
              </a:rPr>
              <a:t>ινοτομίες</a:t>
            </a:r>
            <a:r>
              <a:rPr lang="en-US" b="1">
                <a:solidFill>
                  <a:srgbClr val="002060"/>
                </a:solidFill>
                <a:latin typeface="Verdana Pro"/>
              </a:rPr>
              <a:t>, </a:t>
            </a:r>
            <a:r>
              <a:rPr lang="en-US" b="1" err="1">
                <a:solidFill>
                  <a:srgbClr val="002060"/>
                </a:solidFill>
                <a:latin typeface="Verdana Pro"/>
              </a:rPr>
              <a:t>εμ</a:t>
            </a:r>
            <a:r>
              <a:rPr lang="en-US" b="1">
                <a:solidFill>
                  <a:srgbClr val="002060"/>
                </a:solidFill>
                <a:latin typeface="Verdana Pro"/>
              </a:rPr>
              <a:t>π</a:t>
            </a:r>
            <a:r>
              <a:rPr lang="en-US" b="1" err="1">
                <a:solidFill>
                  <a:srgbClr val="002060"/>
                </a:solidFill>
                <a:latin typeface="Verdana Pro"/>
              </a:rPr>
              <a:t>όδι</a:t>
            </a:r>
            <a:r>
              <a:rPr lang="en-US" b="1">
                <a:solidFill>
                  <a:srgbClr val="002060"/>
                </a:solidFill>
                <a:latin typeface="Verdana Pro"/>
              </a:rPr>
              <a:t>α </a:t>
            </a:r>
            <a:r>
              <a:rPr lang="en-US" b="1" err="1">
                <a:solidFill>
                  <a:srgbClr val="002060"/>
                </a:solidFill>
                <a:latin typeface="Verdana Pro"/>
              </a:rPr>
              <a:t>εισόδου</a:t>
            </a:r>
            <a:r>
              <a:rPr lang="en-US" b="1">
                <a:solidFill>
                  <a:srgbClr val="002060"/>
                </a:solidFill>
                <a:latin typeface="Verdana Pro"/>
              </a:rPr>
              <a:t> π</a:t>
            </a:r>
            <a:r>
              <a:rPr lang="en-US" b="1" err="1">
                <a:solidFill>
                  <a:srgbClr val="002060"/>
                </a:solidFill>
                <a:latin typeface="Verdana Pro"/>
              </a:rPr>
              <a:t>ου</a:t>
            </a:r>
            <a:r>
              <a:rPr lang="en-US" b="1">
                <a:solidFill>
                  <a:srgbClr val="002060"/>
                </a:solidFill>
                <a:latin typeface="Verdana Pro"/>
              </a:rPr>
              <a:t> </a:t>
            </a:r>
            <a:r>
              <a:rPr lang="en-US" b="1" err="1">
                <a:solidFill>
                  <a:srgbClr val="002060"/>
                </a:solidFill>
                <a:latin typeface="Verdana Pro"/>
              </a:rPr>
              <a:t>σχετίζοντ</a:t>
            </a:r>
            <a:r>
              <a:rPr lang="en-US" b="1">
                <a:solidFill>
                  <a:srgbClr val="002060"/>
                </a:solidFill>
                <a:latin typeface="Verdana Pro"/>
              </a:rPr>
              <a:t>αι </a:t>
            </a:r>
            <a:r>
              <a:rPr lang="en-US" b="1" err="1">
                <a:solidFill>
                  <a:srgbClr val="002060"/>
                </a:solidFill>
                <a:latin typeface="Verdana Pro"/>
              </a:rPr>
              <a:t>με</a:t>
            </a:r>
            <a:r>
              <a:rPr lang="en-US" b="1">
                <a:solidFill>
                  <a:srgbClr val="002060"/>
                </a:solidFill>
                <a:latin typeface="Verdana Pro"/>
              </a:rPr>
              <a:t> </a:t>
            </a:r>
            <a:r>
              <a:rPr lang="en-US" b="1" err="1">
                <a:solidFill>
                  <a:srgbClr val="002060"/>
                </a:solidFill>
                <a:latin typeface="Verdana Pro"/>
              </a:rPr>
              <a:t>τεχνολογικά</a:t>
            </a:r>
            <a:r>
              <a:rPr lang="en-US" b="1">
                <a:solidFill>
                  <a:srgbClr val="002060"/>
                </a:solidFill>
                <a:latin typeface="Verdana Pro"/>
              </a:rPr>
              <a:t> επ</a:t>
            </a:r>
            <a:r>
              <a:rPr lang="en-US" b="1" err="1">
                <a:solidFill>
                  <a:srgbClr val="002060"/>
                </a:solidFill>
                <a:latin typeface="Verdana Pro"/>
              </a:rPr>
              <a:t>ιτεύγμ</a:t>
            </a:r>
            <a:r>
              <a:rPr lang="en-US" b="1">
                <a:solidFill>
                  <a:srgbClr val="002060"/>
                </a:solidFill>
                <a:latin typeface="Verdana Pro"/>
              </a:rPr>
              <a:t>ατα κα</a:t>
            </a:r>
            <a:r>
              <a:rPr lang="en-US" b="1" err="1">
                <a:solidFill>
                  <a:srgbClr val="002060"/>
                </a:solidFill>
                <a:latin typeface="Verdana Pro"/>
              </a:rPr>
              <a:t>θώς</a:t>
            </a:r>
            <a:r>
              <a:rPr lang="en-US" b="1">
                <a:solidFill>
                  <a:srgbClr val="002060"/>
                </a:solidFill>
                <a:latin typeface="Verdana Pro"/>
              </a:rPr>
              <a:t> και η </a:t>
            </a:r>
            <a:r>
              <a:rPr lang="en-US" b="1" err="1">
                <a:solidFill>
                  <a:srgbClr val="002060"/>
                </a:solidFill>
                <a:latin typeface="Verdana Pro"/>
              </a:rPr>
              <a:t>μετ</a:t>
            </a:r>
            <a:r>
              <a:rPr lang="en-US" b="1">
                <a:solidFill>
                  <a:srgbClr val="002060"/>
                </a:solidFill>
                <a:latin typeface="Verdana Pro"/>
              </a:rPr>
              <a:t>α</a:t>
            </a:r>
            <a:r>
              <a:rPr lang="en-US" b="1" err="1">
                <a:solidFill>
                  <a:srgbClr val="002060"/>
                </a:solidFill>
                <a:latin typeface="Verdana Pro"/>
              </a:rPr>
              <a:t>φορά</a:t>
            </a:r>
            <a:r>
              <a:rPr lang="en-US" b="1">
                <a:solidFill>
                  <a:srgbClr val="002060"/>
                </a:solidFill>
                <a:latin typeface="Verdana Pro"/>
              </a:rPr>
              <a:t> </a:t>
            </a:r>
            <a:r>
              <a:rPr lang="en-US" b="1" err="1">
                <a:solidFill>
                  <a:srgbClr val="002060"/>
                </a:solidFill>
                <a:latin typeface="Verdana Pro"/>
              </a:rPr>
              <a:t>της</a:t>
            </a:r>
            <a:r>
              <a:rPr lang="en-US" b="1">
                <a:solidFill>
                  <a:srgbClr val="002060"/>
                </a:solidFill>
                <a:latin typeface="Verdana Pro"/>
              </a:rPr>
              <a:t> </a:t>
            </a:r>
            <a:r>
              <a:rPr lang="en-US" b="1" err="1">
                <a:solidFill>
                  <a:srgbClr val="002060"/>
                </a:solidFill>
                <a:latin typeface="Verdana Pro"/>
              </a:rPr>
              <a:t>τεχνολογί</a:t>
            </a:r>
            <a:r>
              <a:rPr lang="en-US" b="1">
                <a:solidFill>
                  <a:srgbClr val="002060"/>
                </a:solidFill>
                <a:latin typeface="Verdana Pro"/>
              </a:rPr>
              <a:t>ας). </a:t>
            </a:r>
            <a:r>
              <a:rPr lang="en-US" b="1" err="1">
                <a:solidFill>
                  <a:srgbClr val="002060"/>
                </a:solidFill>
                <a:latin typeface="Verdana Pro"/>
              </a:rPr>
              <a:t>Ενδεικτικά</a:t>
            </a:r>
            <a:r>
              <a:rPr lang="en-US" b="1">
                <a:solidFill>
                  <a:srgbClr val="002060"/>
                </a:solidFill>
                <a:latin typeface="Verdana Pro"/>
              </a:rPr>
              <a:t>:</a:t>
            </a:r>
          </a:p>
          <a:p>
            <a:endParaRPr lang="en-US" b="1">
              <a:solidFill>
                <a:srgbClr val="002060"/>
              </a:solidFill>
              <a:latin typeface="Verdana Pro"/>
            </a:endParaRPr>
          </a:p>
          <a:p>
            <a:pPr marL="285750" indent="-285750">
              <a:buFont typeface="Wingdings"/>
              <a:buChar char="Ø"/>
            </a:pPr>
            <a:endParaRPr lang="en-US" sz="2000">
              <a:solidFill>
                <a:srgbClr val="002060"/>
              </a:solidFill>
              <a:latin typeface="Verdana Pro"/>
              <a:cs typeface="Calibri"/>
            </a:endParaRPr>
          </a:p>
          <a:p>
            <a:pPr marL="285750" indent="-285750">
              <a:buFont typeface="Wingdings"/>
              <a:buChar char="v"/>
            </a:pPr>
            <a:r>
              <a:rPr lang="en-US" sz="2000" err="1">
                <a:solidFill>
                  <a:srgbClr val="002060"/>
                </a:solidFill>
                <a:latin typeface="Verdana Pro"/>
                <a:cs typeface="Calibri"/>
              </a:rPr>
              <a:t>Τεχνολογίες</a:t>
            </a:r>
            <a:r>
              <a:rPr lang="en-US" sz="2000">
                <a:solidFill>
                  <a:srgbClr val="002060"/>
                </a:solidFill>
                <a:latin typeface="Verdana Pro"/>
                <a:cs typeface="Calibri"/>
              </a:rPr>
              <a:t>/</a:t>
            </a:r>
            <a:r>
              <a:rPr lang="en-US" sz="2000" err="1">
                <a:solidFill>
                  <a:srgbClr val="002060"/>
                </a:solidFill>
                <a:latin typeface="Verdana Pro"/>
                <a:cs typeface="Calibri"/>
              </a:rPr>
              <a:t>εφ</a:t>
            </a:r>
            <a:r>
              <a:rPr lang="en-US" sz="2000">
                <a:solidFill>
                  <a:srgbClr val="002060"/>
                </a:solidFill>
                <a:latin typeface="Verdana Pro"/>
                <a:cs typeface="Calibri"/>
              </a:rPr>
              <a:t>α</a:t>
            </a:r>
            <a:r>
              <a:rPr lang="en-US" sz="2000" err="1">
                <a:solidFill>
                  <a:srgbClr val="002060"/>
                </a:solidFill>
                <a:latin typeface="Verdana Pro"/>
                <a:cs typeface="Calibri"/>
              </a:rPr>
              <a:t>ρμογές</a:t>
            </a:r>
            <a:r>
              <a:rPr lang="en-US" sz="2000">
                <a:solidFill>
                  <a:srgbClr val="002060"/>
                </a:solidFill>
                <a:latin typeface="Verdana Pro"/>
                <a:cs typeface="Calibri"/>
              </a:rPr>
              <a:t> π</a:t>
            </a:r>
            <a:r>
              <a:rPr lang="en-US" sz="2000" err="1">
                <a:solidFill>
                  <a:srgbClr val="002060"/>
                </a:solidFill>
                <a:latin typeface="Verdana Pro"/>
                <a:cs typeface="Calibri"/>
              </a:rPr>
              <a:t>ου</a:t>
            </a:r>
            <a:r>
              <a:rPr lang="en-US" sz="2000">
                <a:solidFill>
                  <a:srgbClr val="002060"/>
                </a:solidFill>
                <a:latin typeface="Verdana Pro"/>
                <a:cs typeface="Calibri"/>
              </a:rPr>
              <a:t> </a:t>
            </a:r>
            <a:r>
              <a:rPr lang="en-US" sz="2000" err="1">
                <a:solidFill>
                  <a:srgbClr val="002060"/>
                </a:solidFill>
                <a:latin typeface="Verdana Pro"/>
                <a:cs typeface="Calibri"/>
              </a:rPr>
              <a:t>οδηγούν</a:t>
            </a:r>
            <a:r>
              <a:rPr lang="en-US" sz="2000">
                <a:solidFill>
                  <a:srgbClr val="002060"/>
                </a:solidFill>
                <a:latin typeface="Verdana Pro"/>
                <a:cs typeface="Calibri"/>
              </a:rPr>
              <a:t> </a:t>
            </a:r>
            <a:r>
              <a:rPr lang="en-US" sz="2000" err="1">
                <a:solidFill>
                  <a:srgbClr val="002060"/>
                </a:solidFill>
                <a:latin typeface="Verdana Pro"/>
                <a:cs typeface="Calibri"/>
              </a:rPr>
              <a:t>σε</a:t>
            </a:r>
            <a:r>
              <a:rPr lang="en-US" sz="2000">
                <a:solidFill>
                  <a:srgbClr val="002060"/>
                </a:solidFill>
                <a:latin typeface="Verdana Pro"/>
                <a:cs typeface="Calibri"/>
              </a:rPr>
              <a:t> </a:t>
            </a:r>
            <a:r>
              <a:rPr lang="en-US" sz="2000" err="1">
                <a:solidFill>
                  <a:srgbClr val="002060"/>
                </a:solidFill>
                <a:latin typeface="Verdana Pro"/>
                <a:cs typeface="Calibri"/>
              </a:rPr>
              <a:t>νέ</a:t>
            </a:r>
            <a:r>
              <a:rPr lang="en-US" sz="2000">
                <a:solidFill>
                  <a:srgbClr val="002060"/>
                </a:solidFill>
                <a:latin typeface="Verdana Pro"/>
                <a:cs typeface="Calibri"/>
              </a:rPr>
              <a:t>α π</a:t>
            </a:r>
            <a:r>
              <a:rPr lang="en-US" sz="2000" err="1">
                <a:solidFill>
                  <a:srgbClr val="002060"/>
                </a:solidFill>
                <a:latin typeface="Verdana Pro"/>
                <a:cs typeface="Calibri"/>
              </a:rPr>
              <a:t>ροϊόντ</a:t>
            </a:r>
            <a:r>
              <a:rPr lang="en-US" sz="2000">
                <a:solidFill>
                  <a:srgbClr val="002060"/>
                </a:solidFill>
                <a:latin typeface="Verdana Pro"/>
                <a:cs typeface="Calibri"/>
              </a:rPr>
              <a:t>α &amp; υπ</a:t>
            </a:r>
            <a:r>
              <a:rPr lang="en-US" sz="2000" err="1">
                <a:solidFill>
                  <a:srgbClr val="002060"/>
                </a:solidFill>
                <a:latin typeface="Verdana Pro"/>
                <a:cs typeface="Calibri"/>
              </a:rPr>
              <a:t>ηρεσίες</a:t>
            </a:r>
            <a:endParaRPr lang="en-US" sz="2000">
              <a:solidFill>
                <a:srgbClr val="002060"/>
              </a:solidFill>
              <a:latin typeface="Verdana Pro"/>
              <a:cs typeface="Calibri"/>
            </a:endParaRPr>
          </a:p>
          <a:p>
            <a:pPr marL="285750" indent="-285750">
              <a:buFont typeface="Wingdings"/>
              <a:buChar char="v"/>
            </a:pPr>
            <a:r>
              <a:rPr lang="en-US" sz="2000" err="1">
                <a:solidFill>
                  <a:srgbClr val="002060"/>
                </a:solidFill>
                <a:latin typeface="Verdana Pro"/>
                <a:cs typeface="Calibri"/>
              </a:rPr>
              <a:t>Τεχνολογίες</a:t>
            </a:r>
            <a:r>
              <a:rPr lang="en-US" sz="2000">
                <a:solidFill>
                  <a:srgbClr val="002060"/>
                </a:solidFill>
                <a:latin typeface="Verdana Pro"/>
                <a:cs typeface="Calibri"/>
              </a:rPr>
              <a:t> π</a:t>
            </a:r>
            <a:r>
              <a:rPr lang="en-US" sz="2000" err="1">
                <a:solidFill>
                  <a:srgbClr val="002060"/>
                </a:solidFill>
                <a:latin typeface="Verdana Pro"/>
                <a:cs typeface="Calibri"/>
              </a:rPr>
              <a:t>ου</a:t>
            </a:r>
            <a:r>
              <a:rPr lang="en-US" sz="2000">
                <a:solidFill>
                  <a:srgbClr val="002060"/>
                </a:solidFill>
                <a:latin typeface="Verdana Pro"/>
                <a:cs typeface="Calibri"/>
              </a:rPr>
              <a:t> </a:t>
            </a:r>
            <a:r>
              <a:rPr lang="en-US" sz="2000" err="1">
                <a:solidFill>
                  <a:srgbClr val="002060"/>
                </a:solidFill>
                <a:latin typeface="Verdana Pro"/>
                <a:cs typeface="Calibri"/>
              </a:rPr>
              <a:t>οδηγούν</a:t>
            </a:r>
            <a:r>
              <a:rPr lang="en-US" sz="2000">
                <a:solidFill>
                  <a:srgbClr val="002060"/>
                </a:solidFill>
                <a:latin typeface="Verdana Pro"/>
                <a:cs typeface="Calibri"/>
              </a:rPr>
              <a:t> π</a:t>
            </a:r>
            <a:r>
              <a:rPr lang="en-US" sz="2000" err="1">
                <a:solidFill>
                  <a:srgbClr val="002060"/>
                </a:solidFill>
                <a:latin typeface="Verdana Pro"/>
                <a:cs typeface="Calibri"/>
              </a:rPr>
              <a:t>ου</a:t>
            </a:r>
            <a:r>
              <a:rPr lang="en-US" sz="2000">
                <a:solidFill>
                  <a:srgbClr val="002060"/>
                </a:solidFill>
                <a:latin typeface="Verdana Pro"/>
                <a:cs typeface="Calibri"/>
              </a:rPr>
              <a:t> </a:t>
            </a:r>
            <a:r>
              <a:rPr lang="en-US" sz="2000" err="1">
                <a:solidFill>
                  <a:srgbClr val="002060"/>
                </a:solidFill>
                <a:latin typeface="Verdana Pro"/>
                <a:cs typeface="Calibri"/>
              </a:rPr>
              <a:t>οδηγούν</a:t>
            </a:r>
            <a:r>
              <a:rPr lang="en-US" sz="2000">
                <a:solidFill>
                  <a:srgbClr val="002060"/>
                </a:solidFill>
                <a:latin typeface="Verdana Pro"/>
                <a:cs typeface="Calibri"/>
              </a:rPr>
              <a:t> </a:t>
            </a:r>
            <a:r>
              <a:rPr lang="en-US" sz="2000" err="1">
                <a:solidFill>
                  <a:srgbClr val="002060"/>
                </a:solidFill>
                <a:latin typeface="Verdana Pro"/>
                <a:cs typeface="Calibri"/>
              </a:rPr>
              <a:t>σε</a:t>
            </a:r>
            <a:r>
              <a:rPr lang="en-US" sz="2000">
                <a:solidFill>
                  <a:srgbClr val="002060"/>
                </a:solidFill>
                <a:latin typeface="Verdana Pro"/>
                <a:cs typeface="Calibri"/>
              </a:rPr>
              <a:t>  </a:t>
            </a:r>
            <a:r>
              <a:rPr lang="en-US" sz="2000" err="1">
                <a:solidFill>
                  <a:srgbClr val="002060"/>
                </a:solidFill>
                <a:latin typeface="Verdana Pro"/>
                <a:cs typeface="Calibri"/>
              </a:rPr>
              <a:t>μικρότερου</a:t>
            </a:r>
            <a:r>
              <a:rPr lang="en-US" sz="2000">
                <a:solidFill>
                  <a:srgbClr val="002060"/>
                </a:solidFill>
                <a:latin typeface="Verdana Pro"/>
                <a:cs typeface="Calibri"/>
              </a:rPr>
              <a:t> </a:t>
            </a:r>
            <a:r>
              <a:rPr lang="en-US" sz="2000" err="1">
                <a:solidFill>
                  <a:srgbClr val="002060"/>
                </a:solidFill>
                <a:latin typeface="Verdana Pro"/>
                <a:cs typeface="Calibri"/>
              </a:rPr>
              <a:t>κόστους</a:t>
            </a:r>
            <a:r>
              <a:rPr lang="en-US" sz="2000">
                <a:solidFill>
                  <a:srgbClr val="002060"/>
                </a:solidFill>
                <a:latin typeface="Verdana Pro"/>
                <a:cs typeface="Calibri"/>
              </a:rPr>
              <a:t> π</a:t>
            </a:r>
            <a:r>
              <a:rPr lang="en-US" sz="2000" err="1">
                <a:solidFill>
                  <a:srgbClr val="002060"/>
                </a:solidFill>
                <a:latin typeface="Verdana Pro"/>
                <a:cs typeface="Calibri"/>
              </a:rPr>
              <a:t>ροϊόντ</a:t>
            </a:r>
            <a:r>
              <a:rPr lang="en-US" sz="2000">
                <a:solidFill>
                  <a:srgbClr val="002060"/>
                </a:solidFill>
                <a:latin typeface="Verdana Pro"/>
                <a:cs typeface="Calibri"/>
              </a:rPr>
              <a:t>α</a:t>
            </a:r>
          </a:p>
          <a:p>
            <a:pPr marL="285750" indent="-285750">
              <a:buFont typeface="Wingdings"/>
              <a:buChar char="v"/>
            </a:pPr>
            <a:r>
              <a:rPr lang="en-US" sz="2000" err="1">
                <a:solidFill>
                  <a:srgbClr val="002060"/>
                </a:solidFill>
                <a:latin typeface="Verdana Pro"/>
                <a:cs typeface="Calibri"/>
              </a:rPr>
              <a:t>Τεχνολογίες</a:t>
            </a:r>
            <a:r>
              <a:rPr lang="en-US" sz="2000">
                <a:solidFill>
                  <a:srgbClr val="002060"/>
                </a:solidFill>
                <a:latin typeface="Verdana Pro"/>
                <a:cs typeface="Calibri"/>
              </a:rPr>
              <a:t> π</a:t>
            </a:r>
            <a:r>
              <a:rPr lang="en-US" sz="2000" err="1">
                <a:solidFill>
                  <a:srgbClr val="002060"/>
                </a:solidFill>
                <a:latin typeface="Verdana Pro"/>
                <a:cs typeface="Calibri"/>
              </a:rPr>
              <a:t>ου</a:t>
            </a:r>
            <a:r>
              <a:rPr lang="en-US" sz="2000">
                <a:solidFill>
                  <a:srgbClr val="002060"/>
                </a:solidFill>
                <a:latin typeface="Verdana Pro"/>
                <a:cs typeface="Calibri"/>
              </a:rPr>
              <a:t> </a:t>
            </a:r>
            <a:r>
              <a:rPr lang="en-US" sz="2000" err="1">
                <a:solidFill>
                  <a:srgbClr val="002060"/>
                </a:solidFill>
                <a:latin typeface="Verdana Pro"/>
                <a:cs typeface="Calibri"/>
              </a:rPr>
              <a:t>οδηγούν</a:t>
            </a:r>
            <a:r>
              <a:rPr lang="en-US" sz="2000">
                <a:solidFill>
                  <a:srgbClr val="002060"/>
                </a:solidFill>
                <a:latin typeface="Verdana Pro"/>
                <a:cs typeface="Calibri"/>
              </a:rPr>
              <a:t> </a:t>
            </a:r>
            <a:r>
              <a:rPr lang="en-US" sz="2000" err="1">
                <a:solidFill>
                  <a:srgbClr val="002060"/>
                </a:solidFill>
                <a:latin typeface="Verdana Pro"/>
                <a:cs typeface="Calibri"/>
              </a:rPr>
              <a:t>σε</a:t>
            </a:r>
            <a:r>
              <a:rPr lang="en-US" sz="2000">
                <a:solidFill>
                  <a:srgbClr val="002060"/>
                </a:solidFill>
                <a:latin typeface="Verdana Pro"/>
                <a:cs typeface="Calibri"/>
              </a:rPr>
              <a:t> π</a:t>
            </a:r>
            <a:r>
              <a:rPr lang="en-US" sz="2000" err="1">
                <a:solidFill>
                  <a:srgbClr val="002060"/>
                </a:solidFill>
                <a:latin typeface="Verdana Pro"/>
                <a:cs typeface="Calibri"/>
              </a:rPr>
              <a:t>ροϊόντ</a:t>
            </a:r>
            <a:r>
              <a:rPr lang="en-US" sz="2000">
                <a:solidFill>
                  <a:srgbClr val="002060"/>
                </a:solidFill>
                <a:latin typeface="Verdana Pro"/>
                <a:cs typeface="Calibri"/>
              </a:rPr>
              <a:t>α κα</a:t>
            </a:r>
            <a:r>
              <a:rPr lang="en-US" sz="2000" err="1">
                <a:solidFill>
                  <a:srgbClr val="002060"/>
                </a:solidFill>
                <a:latin typeface="Verdana Pro"/>
                <a:cs typeface="Calibri"/>
              </a:rPr>
              <a:t>λύτερου</a:t>
            </a:r>
            <a:r>
              <a:rPr lang="en-US" sz="2000">
                <a:solidFill>
                  <a:srgbClr val="002060"/>
                </a:solidFill>
                <a:latin typeface="Verdana Pro"/>
                <a:cs typeface="Calibri"/>
              </a:rPr>
              <a:t> </a:t>
            </a:r>
            <a:r>
              <a:rPr lang="en-US" sz="2000" err="1">
                <a:solidFill>
                  <a:srgbClr val="002060"/>
                </a:solidFill>
                <a:latin typeface="Verdana Pro"/>
                <a:cs typeface="Calibri"/>
              </a:rPr>
              <a:t>σχεδι</a:t>
            </a:r>
            <a:r>
              <a:rPr lang="en-US" sz="2000">
                <a:solidFill>
                  <a:srgbClr val="002060"/>
                </a:solidFill>
                <a:latin typeface="Verdana Pro"/>
                <a:cs typeface="Calibri"/>
              </a:rPr>
              <a:t>α</a:t>
            </a:r>
            <a:r>
              <a:rPr lang="en-US" sz="2000" err="1">
                <a:solidFill>
                  <a:srgbClr val="002060"/>
                </a:solidFill>
                <a:latin typeface="Verdana Pro"/>
                <a:cs typeface="Calibri"/>
              </a:rPr>
              <a:t>σμού</a:t>
            </a:r>
            <a:r>
              <a:rPr lang="en-US" sz="2000">
                <a:solidFill>
                  <a:srgbClr val="002060"/>
                </a:solidFill>
                <a:latin typeface="Verdana Pro"/>
                <a:cs typeface="Calibri"/>
              </a:rPr>
              <a:t>, π</a:t>
            </a:r>
            <a:r>
              <a:rPr lang="en-US" sz="2000" err="1">
                <a:solidFill>
                  <a:srgbClr val="002060"/>
                </a:solidFill>
                <a:latin typeface="Verdana Pro"/>
                <a:cs typeface="Calibri"/>
              </a:rPr>
              <a:t>οιότητ</a:t>
            </a:r>
            <a:r>
              <a:rPr lang="en-US" sz="2000">
                <a:solidFill>
                  <a:srgbClr val="002060"/>
                </a:solidFill>
                <a:latin typeface="Verdana Pro"/>
                <a:cs typeface="Calibri"/>
              </a:rPr>
              <a:t>ας, επιπ</a:t>
            </a:r>
            <a:r>
              <a:rPr lang="en-US" sz="2000" err="1">
                <a:solidFill>
                  <a:srgbClr val="002060"/>
                </a:solidFill>
                <a:latin typeface="Verdana Pro"/>
                <a:cs typeface="Calibri"/>
              </a:rPr>
              <a:t>ρόσθετων</a:t>
            </a:r>
            <a:r>
              <a:rPr lang="en-US" sz="2000">
                <a:solidFill>
                  <a:srgbClr val="002060"/>
                </a:solidFill>
                <a:latin typeface="Verdana Pro"/>
                <a:cs typeface="Calibri"/>
              </a:rPr>
              <a:t> </a:t>
            </a:r>
            <a:r>
              <a:rPr lang="en-US" sz="2000" err="1">
                <a:solidFill>
                  <a:srgbClr val="002060"/>
                </a:solidFill>
                <a:latin typeface="Verdana Pro"/>
                <a:cs typeface="Calibri"/>
              </a:rPr>
              <a:t>ιδιοτήτων</a:t>
            </a:r>
            <a:endParaRPr lang="en-US" sz="2000">
              <a:solidFill>
                <a:srgbClr val="002060"/>
              </a:solidFill>
              <a:latin typeface="Verdana Pro"/>
              <a:cs typeface="Calibri"/>
            </a:endParaRPr>
          </a:p>
          <a:p>
            <a:pPr marL="285750" indent="-285750">
              <a:buFont typeface="Wingdings"/>
              <a:buChar char="v"/>
            </a:pPr>
            <a:r>
              <a:rPr lang="en-US" sz="2000" err="1">
                <a:solidFill>
                  <a:srgbClr val="002060"/>
                </a:solidFill>
                <a:latin typeface="Verdana Pro"/>
                <a:cs typeface="Calibri"/>
              </a:rPr>
              <a:t>Τεχνολογίες</a:t>
            </a:r>
            <a:r>
              <a:rPr lang="en-US" sz="2000">
                <a:solidFill>
                  <a:srgbClr val="002060"/>
                </a:solidFill>
                <a:latin typeface="Verdana Pro"/>
                <a:cs typeface="Calibri"/>
              </a:rPr>
              <a:t>/</a:t>
            </a:r>
            <a:r>
              <a:rPr lang="en-US" sz="2000" err="1">
                <a:solidFill>
                  <a:srgbClr val="002060"/>
                </a:solidFill>
                <a:latin typeface="Verdana Pro"/>
                <a:cs typeface="Calibri"/>
              </a:rPr>
              <a:t>εφ</a:t>
            </a:r>
            <a:r>
              <a:rPr lang="en-US" sz="2000">
                <a:solidFill>
                  <a:srgbClr val="002060"/>
                </a:solidFill>
                <a:latin typeface="Verdana Pro"/>
                <a:cs typeface="Calibri"/>
              </a:rPr>
              <a:t>α</a:t>
            </a:r>
            <a:r>
              <a:rPr lang="en-US" sz="2000" err="1">
                <a:solidFill>
                  <a:srgbClr val="002060"/>
                </a:solidFill>
                <a:latin typeface="Verdana Pro"/>
                <a:cs typeface="Calibri"/>
              </a:rPr>
              <a:t>ρμογές</a:t>
            </a:r>
            <a:r>
              <a:rPr lang="en-US" sz="2000">
                <a:solidFill>
                  <a:srgbClr val="002060"/>
                </a:solidFill>
                <a:latin typeface="Verdana Pro"/>
                <a:cs typeface="Calibri"/>
              </a:rPr>
              <a:t> </a:t>
            </a:r>
            <a:r>
              <a:rPr lang="en-US" sz="2000" err="1">
                <a:solidFill>
                  <a:srgbClr val="002060"/>
                </a:solidFill>
                <a:latin typeface="Verdana Pro"/>
                <a:cs typeface="Calibri"/>
              </a:rPr>
              <a:t>γι</a:t>
            </a:r>
            <a:r>
              <a:rPr lang="en-US" sz="2000">
                <a:solidFill>
                  <a:srgbClr val="002060"/>
                </a:solidFill>
                <a:latin typeface="Verdana Pro"/>
                <a:cs typeface="Calibri"/>
              </a:rPr>
              <a:t>α </a:t>
            </a:r>
            <a:r>
              <a:rPr lang="en-US" sz="2000" err="1">
                <a:solidFill>
                  <a:srgbClr val="002060"/>
                </a:solidFill>
                <a:latin typeface="Verdana Pro"/>
                <a:cs typeface="Calibri"/>
              </a:rPr>
              <a:t>νέες</a:t>
            </a:r>
            <a:r>
              <a:rPr lang="en-US" sz="2000">
                <a:solidFill>
                  <a:srgbClr val="002060"/>
                </a:solidFill>
                <a:latin typeface="Verdana Pro"/>
                <a:cs typeface="Calibri"/>
              </a:rPr>
              <a:t> </a:t>
            </a:r>
            <a:r>
              <a:rPr lang="en-US" sz="2000" err="1">
                <a:solidFill>
                  <a:srgbClr val="002060"/>
                </a:solidFill>
                <a:latin typeface="Verdana Pro"/>
                <a:cs typeface="Calibri"/>
              </a:rPr>
              <a:t>δι</a:t>
            </a:r>
            <a:r>
              <a:rPr lang="en-US" sz="2000">
                <a:solidFill>
                  <a:srgbClr val="002060"/>
                </a:solidFill>
                <a:latin typeface="Verdana Pro"/>
                <a:cs typeface="Calibri"/>
              </a:rPr>
              <a:t>α</a:t>
            </a:r>
            <a:r>
              <a:rPr lang="en-US" sz="2000" err="1">
                <a:solidFill>
                  <a:srgbClr val="002060"/>
                </a:solidFill>
                <a:latin typeface="Verdana Pro"/>
                <a:cs typeface="Calibri"/>
              </a:rPr>
              <a:t>δικ</a:t>
            </a:r>
            <a:r>
              <a:rPr lang="en-US" sz="2000">
                <a:solidFill>
                  <a:srgbClr val="002060"/>
                </a:solidFill>
                <a:latin typeface="Verdana Pro"/>
                <a:cs typeface="Calibri"/>
              </a:rPr>
              <a:t>α</a:t>
            </a:r>
            <a:r>
              <a:rPr lang="en-US" sz="2000" err="1">
                <a:solidFill>
                  <a:srgbClr val="002060"/>
                </a:solidFill>
                <a:latin typeface="Verdana Pro"/>
                <a:cs typeface="Calibri"/>
              </a:rPr>
              <a:t>σίες</a:t>
            </a:r>
            <a:r>
              <a:rPr lang="en-US" sz="2000">
                <a:solidFill>
                  <a:srgbClr val="002060"/>
                </a:solidFill>
                <a:latin typeface="Verdana Pro"/>
                <a:cs typeface="Calibri"/>
              </a:rPr>
              <a:t> (π.χ. κα</a:t>
            </a:r>
            <a:r>
              <a:rPr lang="en-US" sz="2000" err="1">
                <a:solidFill>
                  <a:srgbClr val="002060"/>
                </a:solidFill>
                <a:latin typeface="Verdana Pro"/>
                <a:cs typeface="Calibri"/>
              </a:rPr>
              <a:t>νάλι</a:t>
            </a:r>
            <a:r>
              <a:rPr lang="en-US" sz="2000">
                <a:solidFill>
                  <a:srgbClr val="002060"/>
                </a:solidFill>
                <a:latin typeface="Verdana Pro"/>
                <a:cs typeface="Calibri"/>
              </a:rPr>
              <a:t>α </a:t>
            </a:r>
            <a:r>
              <a:rPr lang="en-US" sz="2000" err="1">
                <a:solidFill>
                  <a:srgbClr val="002060"/>
                </a:solidFill>
                <a:latin typeface="Verdana Pro"/>
                <a:cs typeface="Calibri"/>
              </a:rPr>
              <a:t>δι</a:t>
            </a:r>
            <a:r>
              <a:rPr lang="en-US" sz="2000">
                <a:solidFill>
                  <a:srgbClr val="002060"/>
                </a:solidFill>
                <a:latin typeface="Verdana Pro"/>
                <a:cs typeface="Calibri"/>
              </a:rPr>
              <a:t>α</a:t>
            </a:r>
            <a:r>
              <a:rPr lang="en-US" sz="2000" err="1">
                <a:solidFill>
                  <a:srgbClr val="002060"/>
                </a:solidFill>
                <a:latin typeface="Verdana Pro"/>
                <a:cs typeface="Calibri"/>
              </a:rPr>
              <a:t>νομής</a:t>
            </a:r>
            <a:r>
              <a:rPr lang="en-US" sz="2000">
                <a:solidFill>
                  <a:srgbClr val="002060"/>
                </a:solidFill>
                <a:latin typeface="Verdana Pro"/>
                <a:cs typeface="Calibri"/>
              </a:rPr>
              <a:t> </a:t>
            </a:r>
            <a:r>
              <a:rPr lang="en-US" sz="2000" err="1">
                <a:solidFill>
                  <a:srgbClr val="002060"/>
                </a:solidFill>
                <a:latin typeface="Verdana Pro"/>
                <a:cs typeface="Calibri"/>
              </a:rPr>
              <a:t>των</a:t>
            </a:r>
            <a:r>
              <a:rPr lang="en-US" sz="2000">
                <a:solidFill>
                  <a:srgbClr val="002060"/>
                </a:solidFill>
                <a:latin typeface="Verdana Pro"/>
                <a:cs typeface="Calibri"/>
              </a:rPr>
              <a:t> π</a:t>
            </a:r>
            <a:r>
              <a:rPr lang="en-US" sz="2000" err="1">
                <a:solidFill>
                  <a:srgbClr val="002060"/>
                </a:solidFill>
                <a:latin typeface="Verdana Pro"/>
                <a:cs typeface="Calibri"/>
              </a:rPr>
              <a:t>ροϊόντων</a:t>
            </a:r>
            <a:r>
              <a:rPr lang="en-US" sz="2000">
                <a:solidFill>
                  <a:srgbClr val="002060"/>
                </a:solidFill>
                <a:latin typeface="Verdana Pro"/>
                <a:cs typeface="Calibri"/>
              </a:rPr>
              <a:t>)</a:t>
            </a:r>
          </a:p>
          <a:p>
            <a:pPr marL="285750" indent="-285750">
              <a:buFont typeface="Wingdings"/>
              <a:buChar char="v"/>
            </a:pPr>
            <a:r>
              <a:rPr lang="en-US" sz="2000">
                <a:solidFill>
                  <a:srgbClr val="002060"/>
                </a:solidFill>
                <a:latin typeface="Verdana Pro"/>
                <a:cs typeface="Calibri"/>
              </a:rPr>
              <a:t>Επίπ</a:t>
            </a:r>
            <a:r>
              <a:rPr lang="en-US" sz="2000" err="1">
                <a:solidFill>
                  <a:srgbClr val="002060"/>
                </a:solidFill>
                <a:latin typeface="Verdana Pro"/>
                <a:cs typeface="Calibri"/>
              </a:rPr>
              <a:t>εδ</a:t>
            </a:r>
            <a:r>
              <a:rPr lang="en-US" sz="2000">
                <a:solidFill>
                  <a:srgbClr val="002060"/>
                </a:solidFill>
                <a:latin typeface="Verdana Pro"/>
                <a:cs typeface="Calibri"/>
              </a:rPr>
              <a:t>α </a:t>
            </a:r>
            <a:r>
              <a:rPr lang="en-US" sz="2000" err="1">
                <a:solidFill>
                  <a:srgbClr val="002060"/>
                </a:solidFill>
                <a:latin typeface="Verdana Pro"/>
                <a:cs typeface="Calibri"/>
              </a:rPr>
              <a:t>χρημ</a:t>
            </a:r>
            <a:r>
              <a:rPr lang="en-US" sz="2000">
                <a:solidFill>
                  <a:srgbClr val="002060"/>
                </a:solidFill>
                <a:latin typeface="Verdana Pro"/>
                <a:cs typeface="Calibri"/>
              </a:rPr>
              <a:t>α</a:t>
            </a:r>
            <a:r>
              <a:rPr lang="en-US" sz="2000" err="1">
                <a:solidFill>
                  <a:srgbClr val="002060"/>
                </a:solidFill>
                <a:latin typeface="Verdana Pro"/>
                <a:cs typeface="Calibri"/>
              </a:rPr>
              <a:t>τοδότησης</a:t>
            </a:r>
            <a:r>
              <a:rPr lang="en-US" sz="2000">
                <a:solidFill>
                  <a:srgbClr val="002060"/>
                </a:solidFill>
                <a:latin typeface="Verdana Pro"/>
                <a:cs typeface="Calibri"/>
              </a:rPr>
              <a:t> </a:t>
            </a:r>
            <a:r>
              <a:rPr lang="en-US" sz="2000" err="1">
                <a:solidFill>
                  <a:srgbClr val="002060"/>
                </a:solidFill>
                <a:latin typeface="Verdana Pro"/>
                <a:cs typeface="Calibri"/>
              </a:rPr>
              <a:t>της</a:t>
            </a:r>
            <a:r>
              <a:rPr lang="en-US" sz="2000">
                <a:solidFill>
                  <a:srgbClr val="002060"/>
                </a:solidFill>
                <a:latin typeface="Verdana Pro"/>
                <a:cs typeface="Calibri"/>
              </a:rPr>
              <a:t> </a:t>
            </a:r>
            <a:r>
              <a:rPr lang="en-US" sz="2000" err="1">
                <a:solidFill>
                  <a:srgbClr val="002060"/>
                </a:solidFill>
                <a:latin typeface="Verdana Pro"/>
                <a:cs typeface="Calibri"/>
              </a:rPr>
              <a:t>έρευν</a:t>
            </a:r>
            <a:r>
              <a:rPr lang="en-US" sz="2000">
                <a:solidFill>
                  <a:srgbClr val="002060"/>
                </a:solidFill>
                <a:latin typeface="Verdana Pro"/>
                <a:cs typeface="Calibri"/>
              </a:rPr>
              <a:t>ας και </a:t>
            </a:r>
            <a:r>
              <a:rPr lang="en-US" sz="2000" err="1">
                <a:solidFill>
                  <a:srgbClr val="002060"/>
                </a:solidFill>
                <a:latin typeface="Verdana Pro"/>
                <a:cs typeface="Calibri"/>
              </a:rPr>
              <a:t>της</a:t>
            </a:r>
            <a:r>
              <a:rPr lang="en-US" sz="2000">
                <a:solidFill>
                  <a:srgbClr val="002060"/>
                </a:solidFill>
                <a:latin typeface="Verdana Pro"/>
                <a:cs typeface="Calibri"/>
              </a:rPr>
              <a:t> </a:t>
            </a:r>
            <a:r>
              <a:rPr lang="en-US" sz="2000" err="1">
                <a:solidFill>
                  <a:srgbClr val="002060"/>
                </a:solidFill>
                <a:latin typeface="Verdana Pro"/>
                <a:cs typeface="Calibri"/>
              </a:rPr>
              <a:t>τεχνολογικής</a:t>
            </a:r>
            <a:r>
              <a:rPr lang="en-US" sz="2000">
                <a:solidFill>
                  <a:srgbClr val="002060"/>
                </a:solidFill>
                <a:latin typeface="Verdana Pro"/>
                <a:cs typeface="Calibri"/>
              </a:rPr>
              <a:t> </a:t>
            </a:r>
            <a:r>
              <a:rPr lang="en-US" sz="2000" err="1">
                <a:solidFill>
                  <a:srgbClr val="002060"/>
                </a:solidFill>
                <a:latin typeface="Verdana Pro"/>
                <a:cs typeface="Calibri"/>
              </a:rPr>
              <a:t>δι</a:t>
            </a:r>
            <a:r>
              <a:rPr lang="en-US" sz="2000">
                <a:solidFill>
                  <a:srgbClr val="002060"/>
                </a:solidFill>
                <a:latin typeface="Verdana Pro"/>
                <a:cs typeface="Calibri"/>
              </a:rPr>
              <a:t>α</a:t>
            </a:r>
            <a:r>
              <a:rPr lang="en-US" sz="2000" err="1">
                <a:solidFill>
                  <a:srgbClr val="002060"/>
                </a:solidFill>
                <a:latin typeface="Verdana Pro"/>
                <a:cs typeface="Calibri"/>
              </a:rPr>
              <a:t>φορο</a:t>
            </a:r>
            <a:r>
              <a:rPr lang="en-US" sz="2000">
                <a:solidFill>
                  <a:srgbClr val="002060"/>
                </a:solidFill>
                <a:latin typeface="Verdana Pro"/>
                <a:cs typeface="Calibri"/>
              </a:rPr>
              <a:t>π</a:t>
            </a:r>
            <a:r>
              <a:rPr lang="en-US" sz="2000" err="1">
                <a:solidFill>
                  <a:srgbClr val="002060"/>
                </a:solidFill>
                <a:latin typeface="Verdana Pro"/>
                <a:cs typeface="Calibri"/>
              </a:rPr>
              <a:t>οίησης</a:t>
            </a:r>
            <a:endParaRPr lang="en-US" sz="2000">
              <a:solidFill>
                <a:srgbClr val="002060"/>
              </a:solidFill>
              <a:latin typeface="Verdana Pro"/>
              <a:cs typeface="Calibri"/>
            </a:endParaRPr>
          </a:p>
          <a:p>
            <a:pPr marL="285750" indent="-285750">
              <a:buFont typeface="Wingdings"/>
              <a:buChar char="v"/>
            </a:pPr>
            <a:r>
              <a:rPr lang="en-US" sz="2000" err="1">
                <a:solidFill>
                  <a:srgbClr val="002060"/>
                </a:solidFill>
                <a:latin typeface="Verdana Pro"/>
                <a:cs typeface="Calibri"/>
              </a:rPr>
              <a:t>Δυν</a:t>
            </a:r>
            <a:r>
              <a:rPr lang="en-US" sz="2000">
                <a:solidFill>
                  <a:srgbClr val="002060"/>
                </a:solidFill>
                <a:latin typeface="Verdana Pro"/>
                <a:cs typeface="Calibri"/>
              </a:rPr>
              <a:t>α</a:t>
            </a:r>
            <a:r>
              <a:rPr lang="en-US" sz="2000" err="1">
                <a:solidFill>
                  <a:srgbClr val="002060"/>
                </a:solidFill>
                <a:latin typeface="Verdana Pro"/>
                <a:cs typeface="Calibri"/>
              </a:rPr>
              <a:t>τότητες</a:t>
            </a:r>
            <a:r>
              <a:rPr lang="en-US" sz="2000">
                <a:solidFill>
                  <a:srgbClr val="002060"/>
                </a:solidFill>
                <a:latin typeface="Verdana Pro"/>
                <a:cs typeface="Calibri"/>
              </a:rPr>
              <a:t> </a:t>
            </a:r>
            <a:r>
              <a:rPr lang="en-US" sz="2000" err="1">
                <a:solidFill>
                  <a:srgbClr val="002060"/>
                </a:solidFill>
                <a:latin typeface="Verdana Pro"/>
                <a:cs typeface="Calibri"/>
              </a:rPr>
              <a:t>νέων</a:t>
            </a:r>
            <a:r>
              <a:rPr lang="en-US" sz="2000">
                <a:solidFill>
                  <a:srgbClr val="002060"/>
                </a:solidFill>
                <a:latin typeface="Verdana Pro"/>
                <a:cs typeface="Calibri"/>
              </a:rPr>
              <a:t> </a:t>
            </a:r>
            <a:r>
              <a:rPr lang="en-US" sz="2000" err="1">
                <a:solidFill>
                  <a:srgbClr val="002060"/>
                </a:solidFill>
                <a:latin typeface="Verdana Pro"/>
                <a:cs typeface="Calibri"/>
              </a:rPr>
              <a:t>μορφών</a:t>
            </a:r>
            <a:r>
              <a:rPr lang="en-US" sz="2000">
                <a:solidFill>
                  <a:srgbClr val="002060"/>
                </a:solidFill>
                <a:latin typeface="Verdana Pro"/>
                <a:cs typeface="Calibri"/>
              </a:rPr>
              <a:t> </a:t>
            </a:r>
            <a:r>
              <a:rPr lang="en-US" sz="2000" err="1">
                <a:solidFill>
                  <a:srgbClr val="002060"/>
                </a:solidFill>
                <a:latin typeface="Verdana Pro"/>
                <a:cs typeface="Calibri"/>
              </a:rPr>
              <a:t>εργ</a:t>
            </a:r>
            <a:r>
              <a:rPr lang="en-US" sz="2000">
                <a:solidFill>
                  <a:srgbClr val="002060"/>
                </a:solidFill>
                <a:latin typeface="Verdana Pro"/>
                <a:cs typeface="Calibri"/>
              </a:rPr>
              <a:t>α</a:t>
            </a:r>
            <a:r>
              <a:rPr lang="en-US" sz="2000" err="1">
                <a:solidFill>
                  <a:srgbClr val="002060"/>
                </a:solidFill>
                <a:latin typeface="Verdana Pro"/>
                <a:cs typeface="Calibri"/>
              </a:rPr>
              <a:t>σί</a:t>
            </a:r>
            <a:r>
              <a:rPr lang="en-US" sz="2000">
                <a:solidFill>
                  <a:srgbClr val="002060"/>
                </a:solidFill>
                <a:latin typeface="Verdana Pro"/>
                <a:cs typeface="Calibri"/>
              </a:rPr>
              <a:t>ας (</a:t>
            </a:r>
            <a:r>
              <a:rPr lang="en-US" sz="2000" err="1">
                <a:solidFill>
                  <a:srgbClr val="002060"/>
                </a:solidFill>
                <a:latin typeface="Verdana Pro"/>
                <a:cs typeface="Calibri"/>
              </a:rPr>
              <a:t>ευέλικτες</a:t>
            </a:r>
            <a:r>
              <a:rPr lang="en-US" sz="2000">
                <a:solidFill>
                  <a:srgbClr val="002060"/>
                </a:solidFill>
                <a:latin typeface="Verdana Pro"/>
                <a:cs typeface="Calibri"/>
              </a:rPr>
              <a:t> </a:t>
            </a:r>
            <a:r>
              <a:rPr lang="en-US" sz="2000" err="1">
                <a:solidFill>
                  <a:srgbClr val="002060"/>
                </a:solidFill>
                <a:latin typeface="Verdana Pro"/>
                <a:cs typeface="Calibri"/>
              </a:rPr>
              <a:t>μορφές</a:t>
            </a:r>
            <a:r>
              <a:rPr lang="en-US" sz="2000">
                <a:solidFill>
                  <a:srgbClr val="002060"/>
                </a:solidFill>
                <a:latin typeface="Verdana Pro"/>
                <a:cs typeface="Calibri"/>
              </a:rPr>
              <a:t>, </a:t>
            </a:r>
            <a:r>
              <a:rPr lang="en-US" sz="2000" err="1">
                <a:solidFill>
                  <a:srgbClr val="002060"/>
                </a:solidFill>
                <a:latin typeface="Verdana Pro"/>
                <a:cs typeface="Calibri"/>
              </a:rPr>
              <a:t>εξ</a:t>
            </a:r>
            <a:r>
              <a:rPr lang="en-US" sz="2000">
                <a:solidFill>
                  <a:srgbClr val="002060"/>
                </a:solidFill>
                <a:latin typeface="Verdana Pro"/>
                <a:cs typeface="Calibri"/>
              </a:rPr>
              <a:t>' απ</a:t>
            </a:r>
            <a:r>
              <a:rPr lang="en-US" sz="2000" err="1">
                <a:solidFill>
                  <a:srgbClr val="002060"/>
                </a:solidFill>
                <a:latin typeface="Verdana Pro"/>
                <a:cs typeface="Calibri"/>
              </a:rPr>
              <a:t>οστάσεως</a:t>
            </a:r>
            <a:r>
              <a:rPr lang="en-US" sz="2000">
                <a:solidFill>
                  <a:srgbClr val="002060"/>
                </a:solidFill>
                <a:latin typeface="Verdana Pro"/>
                <a:cs typeface="Calibri"/>
              </a:rPr>
              <a:t> </a:t>
            </a:r>
            <a:r>
              <a:rPr lang="en-US" sz="2000" err="1">
                <a:solidFill>
                  <a:srgbClr val="002060"/>
                </a:solidFill>
                <a:latin typeface="Verdana Pro"/>
                <a:cs typeface="Calibri"/>
              </a:rPr>
              <a:t>εργ</a:t>
            </a:r>
            <a:r>
              <a:rPr lang="en-US" sz="2000">
                <a:solidFill>
                  <a:srgbClr val="002060"/>
                </a:solidFill>
                <a:latin typeface="Verdana Pro"/>
                <a:cs typeface="Calibri"/>
              </a:rPr>
              <a:t>α</a:t>
            </a:r>
            <a:r>
              <a:rPr lang="en-US" sz="2000" err="1">
                <a:solidFill>
                  <a:srgbClr val="002060"/>
                </a:solidFill>
                <a:latin typeface="Verdana Pro"/>
                <a:cs typeface="Calibri"/>
              </a:rPr>
              <a:t>σί</a:t>
            </a:r>
            <a:r>
              <a:rPr lang="en-US" sz="2000">
                <a:solidFill>
                  <a:srgbClr val="002060"/>
                </a:solidFill>
                <a:latin typeface="Verdana Pro"/>
                <a:cs typeface="Calibri"/>
              </a:rPr>
              <a:t>α, remote working, digital nomads)</a:t>
            </a:r>
          </a:p>
          <a:p>
            <a:pPr marL="285750" indent="-285750">
              <a:buFont typeface="Wingdings"/>
              <a:buChar char="v"/>
            </a:pPr>
            <a:endParaRPr lang="en-US" sz="2000">
              <a:solidFill>
                <a:srgbClr val="002060"/>
              </a:solidFill>
              <a:latin typeface="Verdana Pro"/>
              <a:cs typeface="Calibri"/>
            </a:endParaRPr>
          </a:p>
          <a:p>
            <a:pPr marL="285750" indent="-285750">
              <a:buFont typeface="Wingdings"/>
              <a:buChar char="v"/>
            </a:pPr>
            <a:endParaRPr lang="en-US" sz="2000">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1631206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510989" y="1371600"/>
            <a:ext cx="11161057"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060"/>
                </a:solidFill>
                <a:latin typeface="Verdana Pro"/>
              </a:rPr>
              <a:t> </a:t>
            </a:r>
            <a:r>
              <a:rPr lang="en-US" b="1" err="1">
                <a:solidFill>
                  <a:srgbClr val="002060"/>
                </a:solidFill>
                <a:latin typeface="Verdana Pro"/>
              </a:rPr>
              <a:t>Τεχνολογικό</a:t>
            </a:r>
            <a:r>
              <a:rPr lang="en-US" b="1">
                <a:solidFill>
                  <a:srgbClr val="002060"/>
                </a:solidFill>
                <a:latin typeface="Verdana Pro"/>
              </a:rPr>
              <a:t> π</a:t>
            </a:r>
            <a:r>
              <a:rPr lang="en-US" b="1" err="1">
                <a:solidFill>
                  <a:srgbClr val="002060"/>
                </a:solidFill>
                <a:latin typeface="Verdana Pro"/>
              </a:rPr>
              <a:t>ερι</a:t>
            </a:r>
            <a:r>
              <a:rPr lang="en-US" b="1">
                <a:solidFill>
                  <a:srgbClr val="002060"/>
                </a:solidFill>
                <a:latin typeface="Verdana Pro"/>
              </a:rPr>
              <a:t>β</a:t>
            </a:r>
            <a:r>
              <a:rPr lang="en-US" b="1" err="1">
                <a:solidFill>
                  <a:srgbClr val="002060"/>
                </a:solidFill>
                <a:latin typeface="Verdana Pro"/>
              </a:rPr>
              <a:t>άλλον</a:t>
            </a:r>
            <a:r>
              <a:rPr lang="en-US" b="1">
                <a:solidFill>
                  <a:srgbClr val="002060"/>
                </a:solidFill>
                <a:latin typeface="Verdana Pro"/>
              </a:rPr>
              <a:t> (</a:t>
            </a:r>
            <a:r>
              <a:rPr lang="en-US" b="1" err="1">
                <a:solidFill>
                  <a:srgbClr val="002060"/>
                </a:solidFill>
                <a:latin typeface="Verdana Pro"/>
              </a:rPr>
              <a:t>τεχνολογικές</a:t>
            </a:r>
            <a:r>
              <a:rPr lang="en-US" b="1">
                <a:solidFill>
                  <a:srgbClr val="002060"/>
                </a:solidFill>
                <a:latin typeface="Verdana Pro"/>
              </a:rPr>
              <a:t> κα</a:t>
            </a:r>
            <a:r>
              <a:rPr lang="en-US" b="1" err="1">
                <a:solidFill>
                  <a:srgbClr val="002060"/>
                </a:solidFill>
                <a:latin typeface="Verdana Pro"/>
              </a:rPr>
              <a:t>ινοτομίες</a:t>
            </a:r>
            <a:r>
              <a:rPr lang="en-US" b="1">
                <a:solidFill>
                  <a:srgbClr val="002060"/>
                </a:solidFill>
                <a:latin typeface="Verdana Pro"/>
              </a:rPr>
              <a:t>, </a:t>
            </a:r>
            <a:r>
              <a:rPr lang="en-US" b="1" err="1">
                <a:solidFill>
                  <a:srgbClr val="002060"/>
                </a:solidFill>
                <a:latin typeface="Verdana Pro"/>
              </a:rPr>
              <a:t>εμ</a:t>
            </a:r>
            <a:r>
              <a:rPr lang="en-US" b="1">
                <a:solidFill>
                  <a:srgbClr val="002060"/>
                </a:solidFill>
                <a:latin typeface="Verdana Pro"/>
              </a:rPr>
              <a:t>π</a:t>
            </a:r>
            <a:r>
              <a:rPr lang="en-US" b="1" err="1">
                <a:solidFill>
                  <a:srgbClr val="002060"/>
                </a:solidFill>
                <a:latin typeface="Verdana Pro"/>
              </a:rPr>
              <a:t>όδι</a:t>
            </a:r>
            <a:r>
              <a:rPr lang="en-US" b="1">
                <a:solidFill>
                  <a:srgbClr val="002060"/>
                </a:solidFill>
                <a:latin typeface="Verdana Pro"/>
              </a:rPr>
              <a:t>α </a:t>
            </a:r>
            <a:r>
              <a:rPr lang="en-US" b="1" err="1">
                <a:solidFill>
                  <a:srgbClr val="002060"/>
                </a:solidFill>
                <a:latin typeface="Verdana Pro"/>
              </a:rPr>
              <a:t>εισόδου</a:t>
            </a:r>
            <a:r>
              <a:rPr lang="en-US" b="1">
                <a:solidFill>
                  <a:srgbClr val="002060"/>
                </a:solidFill>
                <a:latin typeface="Verdana Pro"/>
              </a:rPr>
              <a:t> π</a:t>
            </a:r>
            <a:r>
              <a:rPr lang="en-US" b="1" err="1">
                <a:solidFill>
                  <a:srgbClr val="002060"/>
                </a:solidFill>
                <a:latin typeface="Verdana Pro"/>
              </a:rPr>
              <a:t>ου</a:t>
            </a:r>
            <a:r>
              <a:rPr lang="en-US" b="1">
                <a:solidFill>
                  <a:srgbClr val="002060"/>
                </a:solidFill>
                <a:latin typeface="Verdana Pro"/>
              </a:rPr>
              <a:t> </a:t>
            </a:r>
            <a:r>
              <a:rPr lang="en-US" b="1" err="1">
                <a:solidFill>
                  <a:srgbClr val="002060"/>
                </a:solidFill>
                <a:latin typeface="Verdana Pro"/>
              </a:rPr>
              <a:t>σχετίζοντ</a:t>
            </a:r>
            <a:r>
              <a:rPr lang="en-US" b="1">
                <a:solidFill>
                  <a:srgbClr val="002060"/>
                </a:solidFill>
                <a:latin typeface="Verdana Pro"/>
              </a:rPr>
              <a:t>αι </a:t>
            </a:r>
            <a:r>
              <a:rPr lang="en-US" b="1" err="1">
                <a:solidFill>
                  <a:srgbClr val="002060"/>
                </a:solidFill>
                <a:latin typeface="Verdana Pro"/>
              </a:rPr>
              <a:t>με</a:t>
            </a:r>
            <a:r>
              <a:rPr lang="en-US" b="1">
                <a:solidFill>
                  <a:srgbClr val="002060"/>
                </a:solidFill>
                <a:latin typeface="Verdana Pro"/>
              </a:rPr>
              <a:t> </a:t>
            </a:r>
            <a:r>
              <a:rPr lang="en-US" b="1" err="1">
                <a:solidFill>
                  <a:srgbClr val="002060"/>
                </a:solidFill>
                <a:latin typeface="Verdana Pro"/>
              </a:rPr>
              <a:t>τεχνολογικά</a:t>
            </a:r>
            <a:r>
              <a:rPr lang="en-US" b="1">
                <a:solidFill>
                  <a:srgbClr val="002060"/>
                </a:solidFill>
                <a:latin typeface="Verdana Pro"/>
              </a:rPr>
              <a:t> επ</a:t>
            </a:r>
            <a:r>
              <a:rPr lang="en-US" b="1" err="1">
                <a:solidFill>
                  <a:srgbClr val="002060"/>
                </a:solidFill>
                <a:latin typeface="Verdana Pro"/>
              </a:rPr>
              <a:t>ιτεύγμ</a:t>
            </a:r>
            <a:r>
              <a:rPr lang="en-US" b="1">
                <a:solidFill>
                  <a:srgbClr val="002060"/>
                </a:solidFill>
                <a:latin typeface="Verdana Pro"/>
              </a:rPr>
              <a:t>ατα κα</a:t>
            </a:r>
            <a:r>
              <a:rPr lang="en-US" b="1" err="1">
                <a:solidFill>
                  <a:srgbClr val="002060"/>
                </a:solidFill>
                <a:latin typeface="Verdana Pro"/>
              </a:rPr>
              <a:t>θώς</a:t>
            </a:r>
            <a:r>
              <a:rPr lang="en-US" b="1">
                <a:solidFill>
                  <a:srgbClr val="002060"/>
                </a:solidFill>
                <a:latin typeface="Verdana Pro"/>
              </a:rPr>
              <a:t> και η </a:t>
            </a:r>
            <a:r>
              <a:rPr lang="en-US" b="1" err="1">
                <a:solidFill>
                  <a:srgbClr val="002060"/>
                </a:solidFill>
                <a:latin typeface="Verdana Pro"/>
              </a:rPr>
              <a:t>μετ</a:t>
            </a:r>
            <a:r>
              <a:rPr lang="en-US" b="1">
                <a:solidFill>
                  <a:srgbClr val="002060"/>
                </a:solidFill>
                <a:latin typeface="Verdana Pro"/>
              </a:rPr>
              <a:t>α</a:t>
            </a:r>
            <a:r>
              <a:rPr lang="en-US" b="1" err="1">
                <a:solidFill>
                  <a:srgbClr val="002060"/>
                </a:solidFill>
                <a:latin typeface="Verdana Pro"/>
              </a:rPr>
              <a:t>φορά</a:t>
            </a:r>
            <a:r>
              <a:rPr lang="en-US" b="1">
                <a:solidFill>
                  <a:srgbClr val="002060"/>
                </a:solidFill>
                <a:latin typeface="Verdana Pro"/>
              </a:rPr>
              <a:t> </a:t>
            </a:r>
            <a:r>
              <a:rPr lang="en-US" b="1" err="1">
                <a:solidFill>
                  <a:srgbClr val="002060"/>
                </a:solidFill>
                <a:latin typeface="Verdana Pro"/>
              </a:rPr>
              <a:t>της</a:t>
            </a:r>
            <a:r>
              <a:rPr lang="en-US" b="1">
                <a:solidFill>
                  <a:srgbClr val="002060"/>
                </a:solidFill>
                <a:latin typeface="Verdana Pro"/>
              </a:rPr>
              <a:t> </a:t>
            </a:r>
            <a:r>
              <a:rPr lang="en-US" b="1" err="1">
                <a:solidFill>
                  <a:srgbClr val="002060"/>
                </a:solidFill>
                <a:latin typeface="Verdana Pro"/>
              </a:rPr>
              <a:t>τεχνολογί</a:t>
            </a:r>
            <a:r>
              <a:rPr lang="en-US" b="1">
                <a:solidFill>
                  <a:srgbClr val="002060"/>
                </a:solidFill>
                <a:latin typeface="Verdana Pro"/>
              </a:rPr>
              <a:t>ας).</a:t>
            </a:r>
          </a:p>
          <a:p>
            <a:endParaRPr lang="en-US" b="1">
              <a:solidFill>
                <a:srgbClr val="002060"/>
              </a:solidFill>
              <a:latin typeface="Verdana Pro"/>
            </a:endParaRPr>
          </a:p>
          <a:p>
            <a:r>
              <a:rPr lang="en-US" sz="2000" u="sng" err="1">
                <a:solidFill>
                  <a:srgbClr val="002060"/>
                </a:solidFill>
                <a:latin typeface="Verdana Pro"/>
                <a:cs typeface="Calibri"/>
              </a:rPr>
              <a:t>Μερικά</a:t>
            </a:r>
            <a:r>
              <a:rPr lang="en-US" sz="2000" u="sng">
                <a:solidFill>
                  <a:srgbClr val="002060"/>
                </a:solidFill>
                <a:latin typeface="Verdana Pro"/>
                <a:cs typeface="Calibri"/>
              </a:rPr>
              <a:t> </a:t>
            </a:r>
            <a:r>
              <a:rPr lang="en-US" sz="2000" u="sng" err="1">
                <a:solidFill>
                  <a:srgbClr val="002060"/>
                </a:solidFill>
                <a:latin typeface="Verdana Pro"/>
                <a:cs typeface="Calibri"/>
              </a:rPr>
              <a:t>μόνο</a:t>
            </a:r>
            <a:r>
              <a:rPr lang="en-US" sz="2000" u="sng">
                <a:solidFill>
                  <a:srgbClr val="002060"/>
                </a:solidFill>
                <a:latin typeface="Verdana Pro"/>
                <a:cs typeface="Calibri"/>
              </a:rPr>
              <a:t> παρα</a:t>
            </a:r>
            <a:r>
              <a:rPr lang="en-US" sz="2000" u="sng" err="1">
                <a:solidFill>
                  <a:srgbClr val="002060"/>
                </a:solidFill>
                <a:latin typeface="Verdana Pro"/>
                <a:cs typeface="Calibri"/>
              </a:rPr>
              <a:t>δείγμ</a:t>
            </a:r>
            <a:r>
              <a:rPr lang="en-US" sz="2000" u="sng">
                <a:solidFill>
                  <a:srgbClr val="002060"/>
                </a:solidFill>
                <a:latin typeface="Verdana Pro"/>
                <a:cs typeface="Calibri"/>
              </a:rPr>
              <a:t>ατα:</a:t>
            </a:r>
          </a:p>
          <a:p>
            <a:endParaRPr lang="en-US" sz="2000">
              <a:solidFill>
                <a:srgbClr val="002060"/>
              </a:solidFill>
              <a:latin typeface="Verdana Pro"/>
              <a:cs typeface="Calibri"/>
            </a:endParaRPr>
          </a:p>
          <a:p>
            <a:pPr marL="342900" indent="-342900">
              <a:buFont typeface="Wingdings"/>
              <a:buChar char="q"/>
            </a:pPr>
            <a:r>
              <a:rPr lang="en-US" sz="2000" err="1">
                <a:solidFill>
                  <a:srgbClr val="002060"/>
                </a:solidFill>
                <a:latin typeface="Verdana Pro"/>
                <a:cs typeface="Calibri"/>
              </a:rPr>
              <a:t>Κινητά</a:t>
            </a:r>
            <a:r>
              <a:rPr lang="en-US" sz="2000">
                <a:solidFill>
                  <a:srgbClr val="002060"/>
                </a:solidFill>
                <a:latin typeface="Verdana Pro"/>
                <a:cs typeface="Calibri"/>
              </a:rPr>
              <a:t> </a:t>
            </a:r>
            <a:r>
              <a:rPr lang="en-US" sz="2000" err="1">
                <a:solidFill>
                  <a:srgbClr val="002060"/>
                </a:solidFill>
                <a:latin typeface="Verdana Pro"/>
                <a:cs typeface="Calibri"/>
              </a:rPr>
              <a:t>τηλέφων</a:t>
            </a:r>
            <a:r>
              <a:rPr lang="en-US" sz="2000">
                <a:solidFill>
                  <a:srgbClr val="002060"/>
                </a:solidFill>
                <a:latin typeface="Verdana Pro"/>
                <a:cs typeface="Calibri"/>
              </a:rPr>
              <a:t>α (</a:t>
            </a:r>
            <a:r>
              <a:rPr lang="en-US" sz="2000" err="1">
                <a:solidFill>
                  <a:srgbClr val="002060"/>
                </a:solidFill>
                <a:latin typeface="Verdana Pro"/>
                <a:cs typeface="Calibri"/>
              </a:rPr>
              <a:t>μικρο</a:t>
            </a:r>
            <a:r>
              <a:rPr lang="en-US" sz="2000">
                <a:solidFill>
                  <a:srgbClr val="002060"/>
                </a:solidFill>
                <a:latin typeface="Verdana Pro"/>
                <a:cs typeface="Calibri"/>
              </a:rPr>
              <a:t>-υπ</a:t>
            </a:r>
            <a:r>
              <a:rPr lang="en-US" sz="2000" err="1">
                <a:solidFill>
                  <a:srgbClr val="002060"/>
                </a:solidFill>
                <a:latin typeface="Verdana Pro"/>
                <a:cs typeface="Calibri"/>
              </a:rPr>
              <a:t>ολογιστές</a:t>
            </a:r>
            <a:r>
              <a:rPr lang="en-US" sz="2000">
                <a:solidFill>
                  <a:srgbClr val="002060"/>
                </a:solidFill>
                <a:latin typeface="Verdana Pro"/>
                <a:cs typeface="Calibri"/>
              </a:rPr>
              <a:t>). </a:t>
            </a:r>
            <a:r>
              <a:rPr lang="en-US" sz="2000" err="1">
                <a:solidFill>
                  <a:srgbClr val="002060"/>
                </a:solidFill>
                <a:latin typeface="Verdana Pro"/>
                <a:cs typeface="Calibri"/>
              </a:rPr>
              <a:t>Σύντομ</a:t>
            </a:r>
            <a:r>
              <a:rPr lang="en-US" sz="2000">
                <a:solidFill>
                  <a:srgbClr val="002060"/>
                </a:solidFill>
                <a:latin typeface="Verdana Pro"/>
                <a:cs typeface="Calibri"/>
              </a:rPr>
              <a:t>α και 3D Scanners.</a:t>
            </a:r>
          </a:p>
          <a:p>
            <a:pPr marL="342900" indent="-342900">
              <a:buFont typeface="Wingdings"/>
              <a:buChar char="q"/>
            </a:pPr>
            <a:r>
              <a:rPr lang="en-US" sz="2000">
                <a:solidFill>
                  <a:srgbClr val="002060"/>
                </a:solidFill>
                <a:latin typeface="Verdana Pro"/>
                <a:cs typeface="Calibri"/>
              </a:rPr>
              <a:t>Airbnb </a:t>
            </a:r>
            <a:r>
              <a:rPr lang="en-US" sz="2000" err="1">
                <a:solidFill>
                  <a:srgbClr val="002060"/>
                </a:solidFill>
                <a:latin typeface="Verdana Pro"/>
                <a:cs typeface="Calibri"/>
              </a:rPr>
              <a:t>έν</a:t>
            </a:r>
            <a:r>
              <a:rPr lang="en-US" sz="2000">
                <a:solidFill>
                  <a:srgbClr val="002060"/>
                </a:solidFill>
                <a:latin typeface="Verdana Pro"/>
                <a:cs typeface="Calibri"/>
              </a:rPr>
              <a:t>α</a:t>
            </a:r>
            <a:r>
              <a:rPr lang="en-US" sz="2000" err="1">
                <a:solidFill>
                  <a:srgbClr val="002060"/>
                </a:solidFill>
                <a:latin typeface="Verdana Pro"/>
                <a:cs typeface="Calibri"/>
              </a:rPr>
              <a:t>ντι</a:t>
            </a:r>
            <a:r>
              <a:rPr lang="en-US" sz="2000">
                <a:solidFill>
                  <a:srgbClr val="002060"/>
                </a:solidFill>
                <a:latin typeface="Verdana Pro"/>
                <a:cs typeface="Calibri"/>
              </a:rPr>
              <a:t> </a:t>
            </a:r>
            <a:r>
              <a:rPr lang="en-US" sz="2000" err="1">
                <a:solidFill>
                  <a:srgbClr val="002060"/>
                </a:solidFill>
                <a:latin typeface="Verdana Pro"/>
                <a:cs typeface="Calibri"/>
              </a:rPr>
              <a:t>ξενοδοχείων</a:t>
            </a:r>
            <a:r>
              <a:rPr lang="en-US" sz="2000">
                <a:solidFill>
                  <a:srgbClr val="002060"/>
                </a:solidFill>
                <a:latin typeface="Verdana Pro"/>
                <a:cs typeface="Calibri"/>
              </a:rPr>
              <a:t> - </a:t>
            </a:r>
            <a:r>
              <a:rPr lang="en-US" sz="2000" err="1">
                <a:solidFill>
                  <a:srgbClr val="002060"/>
                </a:solidFill>
                <a:latin typeface="Verdana Pro"/>
                <a:cs typeface="Calibri"/>
              </a:rPr>
              <a:t>Αντίστοιχες</a:t>
            </a:r>
            <a:r>
              <a:rPr lang="en-US" sz="2000">
                <a:solidFill>
                  <a:srgbClr val="002060"/>
                </a:solidFill>
                <a:latin typeface="Verdana Pro"/>
                <a:cs typeface="Calibri"/>
              </a:rPr>
              <a:t> πλα</a:t>
            </a:r>
            <a:r>
              <a:rPr lang="en-US" sz="2000" err="1">
                <a:solidFill>
                  <a:srgbClr val="002060"/>
                </a:solidFill>
                <a:latin typeface="Verdana Pro"/>
                <a:cs typeface="Calibri"/>
              </a:rPr>
              <a:t>τφόρμες</a:t>
            </a:r>
            <a:r>
              <a:rPr lang="en-US" sz="2000">
                <a:solidFill>
                  <a:srgbClr val="002060"/>
                </a:solidFill>
                <a:latin typeface="Verdana Pro"/>
                <a:cs typeface="Calibri"/>
              </a:rPr>
              <a:t> </a:t>
            </a:r>
          </a:p>
          <a:p>
            <a:pPr marL="342900" indent="-342900">
              <a:buFont typeface="Wingdings"/>
              <a:buChar char="q"/>
            </a:pPr>
            <a:r>
              <a:rPr lang="en-US" sz="2000" err="1">
                <a:solidFill>
                  <a:srgbClr val="002060"/>
                </a:solidFill>
                <a:latin typeface="Verdana Pro"/>
                <a:cs typeface="Calibri"/>
              </a:rPr>
              <a:t>Τεχνητή</a:t>
            </a:r>
            <a:r>
              <a:rPr lang="en-US" sz="2000">
                <a:solidFill>
                  <a:srgbClr val="002060"/>
                </a:solidFill>
                <a:latin typeface="Verdana Pro"/>
                <a:cs typeface="Calibri"/>
              </a:rPr>
              <a:t> </a:t>
            </a:r>
            <a:r>
              <a:rPr lang="en-US" sz="2000" err="1">
                <a:solidFill>
                  <a:srgbClr val="002060"/>
                </a:solidFill>
                <a:latin typeface="Verdana Pro"/>
                <a:cs typeface="Calibri"/>
              </a:rPr>
              <a:t>Νοημοσύνη</a:t>
            </a:r>
            <a:r>
              <a:rPr lang="en-US" sz="2000">
                <a:solidFill>
                  <a:srgbClr val="002060"/>
                </a:solidFill>
                <a:latin typeface="Verdana Pro"/>
                <a:cs typeface="Calibri"/>
              </a:rPr>
              <a:t> (α</a:t>
            </a:r>
            <a:r>
              <a:rPr lang="en-US" sz="2000" err="1">
                <a:solidFill>
                  <a:srgbClr val="002060"/>
                </a:solidFill>
                <a:latin typeface="Verdana Pro"/>
                <a:cs typeface="Calibri"/>
              </a:rPr>
              <a:t>υτοκινούμεν</a:t>
            </a:r>
            <a:r>
              <a:rPr lang="en-US" sz="2000">
                <a:solidFill>
                  <a:srgbClr val="002060"/>
                </a:solidFill>
                <a:latin typeface="Verdana Pro"/>
                <a:cs typeface="Calibri"/>
              </a:rPr>
              <a:t>α </a:t>
            </a:r>
            <a:r>
              <a:rPr lang="en-US" sz="2000" err="1">
                <a:solidFill>
                  <a:srgbClr val="002060"/>
                </a:solidFill>
                <a:latin typeface="Verdana Pro"/>
                <a:cs typeface="Calibri"/>
              </a:rPr>
              <a:t>οχήμ</a:t>
            </a:r>
            <a:r>
              <a:rPr lang="en-US" sz="2000">
                <a:solidFill>
                  <a:srgbClr val="002060"/>
                </a:solidFill>
                <a:latin typeface="Verdana Pro"/>
                <a:cs typeface="Calibri"/>
              </a:rPr>
              <a:t>ατα, </a:t>
            </a:r>
            <a:r>
              <a:rPr lang="en-US" sz="2000" err="1">
                <a:solidFill>
                  <a:srgbClr val="002060"/>
                </a:solidFill>
                <a:latin typeface="Verdana Pro"/>
                <a:cs typeface="Calibri"/>
              </a:rPr>
              <a:t>οικι</a:t>
            </a:r>
            <a:r>
              <a:rPr lang="en-US" sz="2000">
                <a:solidFill>
                  <a:srgbClr val="002060"/>
                </a:solidFill>
                <a:latin typeface="Verdana Pro"/>
                <a:cs typeface="Calibri"/>
              </a:rPr>
              <a:t>α</a:t>
            </a:r>
            <a:r>
              <a:rPr lang="en-US" sz="2000" err="1">
                <a:solidFill>
                  <a:srgbClr val="002060"/>
                </a:solidFill>
                <a:latin typeface="Verdana Pro"/>
                <a:cs typeface="Calibri"/>
              </a:rPr>
              <a:t>κές</a:t>
            </a:r>
            <a:r>
              <a:rPr lang="en-US" sz="2000">
                <a:solidFill>
                  <a:srgbClr val="002060"/>
                </a:solidFill>
                <a:latin typeface="Verdana Pro"/>
                <a:cs typeface="Calibri"/>
              </a:rPr>
              <a:t> </a:t>
            </a:r>
            <a:r>
              <a:rPr lang="en-US" sz="2000" err="1">
                <a:solidFill>
                  <a:srgbClr val="002060"/>
                </a:solidFill>
                <a:latin typeface="Verdana Pro"/>
                <a:cs typeface="Calibri"/>
              </a:rPr>
              <a:t>συσκευές</a:t>
            </a:r>
            <a:r>
              <a:rPr lang="en-US" sz="2000">
                <a:solidFill>
                  <a:srgbClr val="002060"/>
                </a:solidFill>
                <a:latin typeface="Verdana Pro"/>
                <a:cs typeface="Calibri"/>
              </a:rPr>
              <a:t>, </a:t>
            </a:r>
            <a:r>
              <a:rPr lang="en-US" sz="2000" err="1">
                <a:solidFill>
                  <a:srgbClr val="002060"/>
                </a:solidFill>
                <a:latin typeface="Verdana Pro"/>
                <a:cs typeface="Calibri"/>
              </a:rPr>
              <a:t>εκ</a:t>
            </a:r>
            <a:r>
              <a:rPr lang="en-US" sz="2000">
                <a:solidFill>
                  <a:srgbClr val="002060"/>
                </a:solidFill>
                <a:latin typeface="Verdana Pro"/>
                <a:cs typeface="Calibri"/>
              </a:rPr>
              <a:t>πα</a:t>
            </a:r>
            <a:r>
              <a:rPr lang="en-US" sz="2000" err="1">
                <a:solidFill>
                  <a:srgbClr val="002060"/>
                </a:solidFill>
                <a:latin typeface="Verdana Pro"/>
                <a:cs typeface="Calibri"/>
              </a:rPr>
              <a:t>ίδευση</a:t>
            </a:r>
            <a:r>
              <a:rPr lang="en-US" sz="2000">
                <a:solidFill>
                  <a:srgbClr val="002060"/>
                </a:solidFill>
                <a:latin typeface="Verdana Pro"/>
                <a:cs typeface="Calibri"/>
              </a:rPr>
              <a:t> </a:t>
            </a:r>
            <a:r>
              <a:rPr lang="en-US" sz="2000" err="1">
                <a:solidFill>
                  <a:srgbClr val="002060"/>
                </a:solidFill>
                <a:latin typeface="Verdana Pro"/>
                <a:cs typeface="Calibri"/>
              </a:rPr>
              <a:t>εργ</a:t>
            </a:r>
            <a:r>
              <a:rPr lang="en-US" sz="2000">
                <a:solidFill>
                  <a:srgbClr val="002060"/>
                </a:solidFill>
                <a:latin typeface="Verdana Pro"/>
                <a:cs typeface="Calibri"/>
              </a:rPr>
              <a:t>α</a:t>
            </a:r>
            <a:r>
              <a:rPr lang="en-US" sz="2000" err="1">
                <a:solidFill>
                  <a:srgbClr val="002060"/>
                </a:solidFill>
                <a:latin typeface="Verdana Pro"/>
                <a:cs typeface="Calibri"/>
              </a:rPr>
              <a:t>ζομένων</a:t>
            </a:r>
            <a:r>
              <a:rPr lang="en-US" sz="2000">
                <a:solidFill>
                  <a:srgbClr val="002060"/>
                </a:solidFill>
                <a:latin typeface="Verdana Pro"/>
                <a:cs typeface="Calibri"/>
              </a:rPr>
              <a:t>, </a:t>
            </a:r>
            <a:r>
              <a:rPr lang="en-US" sz="2000" err="1">
                <a:solidFill>
                  <a:srgbClr val="002060"/>
                </a:solidFill>
                <a:latin typeface="Verdana Pro"/>
                <a:cs typeface="Calibri"/>
              </a:rPr>
              <a:t>εξυ</a:t>
            </a:r>
            <a:r>
              <a:rPr lang="en-US" sz="2000">
                <a:solidFill>
                  <a:srgbClr val="002060"/>
                </a:solidFill>
                <a:latin typeface="Verdana Pro"/>
                <a:cs typeface="Calibri"/>
              </a:rPr>
              <a:t>π</a:t>
            </a:r>
            <a:r>
              <a:rPr lang="en-US" sz="2000" err="1">
                <a:solidFill>
                  <a:srgbClr val="002060"/>
                </a:solidFill>
                <a:latin typeface="Verdana Pro"/>
                <a:cs typeface="Calibri"/>
              </a:rPr>
              <a:t>ηρέτηση</a:t>
            </a:r>
            <a:r>
              <a:rPr lang="en-US" sz="2000">
                <a:solidFill>
                  <a:srgbClr val="002060"/>
                </a:solidFill>
                <a:latin typeface="Verdana Pro"/>
                <a:cs typeface="Calibri"/>
              </a:rPr>
              <a:t> π</a:t>
            </a:r>
            <a:r>
              <a:rPr lang="en-US" sz="2000" err="1">
                <a:solidFill>
                  <a:srgbClr val="002060"/>
                </a:solidFill>
                <a:latin typeface="Verdana Pro"/>
                <a:cs typeface="Calibri"/>
              </a:rPr>
              <a:t>ελ</a:t>
            </a:r>
            <a:r>
              <a:rPr lang="en-US" sz="2000">
                <a:solidFill>
                  <a:srgbClr val="002060"/>
                </a:solidFill>
                <a:latin typeface="Verdana Pro"/>
                <a:cs typeface="Calibri"/>
              </a:rPr>
              <a:t>α</a:t>
            </a:r>
            <a:r>
              <a:rPr lang="en-US" sz="2000" err="1">
                <a:solidFill>
                  <a:srgbClr val="002060"/>
                </a:solidFill>
                <a:latin typeface="Verdana Pro"/>
                <a:cs typeface="Calibri"/>
              </a:rPr>
              <a:t>τών</a:t>
            </a:r>
            <a:r>
              <a:rPr lang="en-US" sz="2000">
                <a:solidFill>
                  <a:srgbClr val="002060"/>
                </a:solidFill>
                <a:latin typeface="Verdana Pro"/>
                <a:cs typeface="Calibri"/>
              </a:rPr>
              <a:t>, </a:t>
            </a:r>
            <a:r>
              <a:rPr lang="en-US" sz="2000" err="1">
                <a:solidFill>
                  <a:srgbClr val="002060"/>
                </a:solidFill>
                <a:latin typeface="Verdana Pro"/>
                <a:cs typeface="Calibri"/>
              </a:rPr>
              <a:t>κλ</a:t>
            </a:r>
            <a:r>
              <a:rPr lang="en-US" sz="2000">
                <a:solidFill>
                  <a:srgbClr val="002060"/>
                </a:solidFill>
                <a:latin typeface="Verdana Pro"/>
                <a:cs typeface="Calibri"/>
              </a:rPr>
              <a:t>π.)</a:t>
            </a:r>
          </a:p>
          <a:p>
            <a:pPr marL="342900" indent="-342900">
              <a:buFont typeface="Wingdings"/>
              <a:buChar char="q"/>
            </a:pPr>
            <a:r>
              <a:rPr lang="en-US" sz="2000" err="1">
                <a:solidFill>
                  <a:srgbClr val="002060"/>
                </a:solidFill>
                <a:latin typeface="Verdana Pro"/>
                <a:cs typeface="Calibri"/>
              </a:rPr>
              <a:t>Εξετάσεις</a:t>
            </a:r>
            <a:r>
              <a:rPr lang="en-US" sz="2000">
                <a:solidFill>
                  <a:srgbClr val="002060"/>
                </a:solidFill>
                <a:latin typeface="Verdana Pro"/>
                <a:cs typeface="Calibri"/>
              </a:rPr>
              <a:t> </a:t>
            </a:r>
            <a:r>
              <a:rPr lang="en-US" sz="2000" err="1">
                <a:solidFill>
                  <a:srgbClr val="002060"/>
                </a:solidFill>
                <a:latin typeface="Verdana Pro"/>
                <a:cs typeface="Calibri"/>
              </a:rPr>
              <a:t>υγεί</a:t>
            </a:r>
            <a:r>
              <a:rPr lang="en-US" sz="2000">
                <a:solidFill>
                  <a:srgbClr val="002060"/>
                </a:solidFill>
                <a:latin typeface="Verdana Pro"/>
                <a:cs typeface="Calibri"/>
              </a:rPr>
              <a:t>ας </a:t>
            </a:r>
            <a:r>
              <a:rPr lang="en-US" sz="2000" err="1">
                <a:solidFill>
                  <a:srgbClr val="002060"/>
                </a:solidFill>
                <a:latin typeface="Verdana Pro"/>
                <a:cs typeface="Calibri"/>
              </a:rPr>
              <a:t>μέσω</a:t>
            </a:r>
            <a:r>
              <a:rPr lang="en-US" sz="2000">
                <a:solidFill>
                  <a:srgbClr val="002060"/>
                </a:solidFill>
                <a:latin typeface="Verdana Pro"/>
                <a:cs typeface="Calibri"/>
              </a:rPr>
              <a:t> </a:t>
            </a:r>
            <a:r>
              <a:rPr lang="en-US" sz="2000" err="1">
                <a:solidFill>
                  <a:srgbClr val="002060"/>
                </a:solidFill>
                <a:latin typeface="Verdana Pro"/>
                <a:cs typeface="Calibri"/>
              </a:rPr>
              <a:t>κινητού</a:t>
            </a:r>
            <a:r>
              <a:rPr lang="en-US" sz="2000">
                <a:solidFill>
                  <a:srgbClr val="002060"/>
                </a:solidFill>
                <a:latin typeface="Verdana Pro"/>
                <a:cs typeface="Calibri"/>
              </a:rPr>
              <a:t> </a:t>
            </a:r>
            <a:r>
              <a:rPr lang="en-US" sz="2000" err="1">
                <a:solidFill>
                  <a:srgbClr val="002060"/>
                </a:solidFill>
                <a:latin typeface="Verdana Pro"/>
                <a:cs typeface="Calibri"/>
              </a:rPr>
              <a:t>τηλεφώνου</a:t>
            </a:r>
            <a:endParaRPr lang="en-US" sz="2000">
              <a:solidFill>
                <a:srgbClr val="002060"/>
              </a:solidFill>
              <a:latin typeface="Verdana Pro"/>
              <a:cs typeface="Calibri"/>
            </a:endParaRPr>
          </a:p>
          <a:p>
            <a:pPr marL="342900" indent="-342900">
              <a:buFont typeface="Wingdings"/>
              <a:buChar char="q"/>
            </a:pPr>
            <a:r>
              <a:rPr lang="en-US" sz="2000">
                <a:solidFill>
                  <a:srgbClr val="002060"/>
                </a:solidFill>
                <a:latin typeface="Verdana Pro"/>
                <a:cs typeface="Calibri"/>
              </a:rPr>
              <a:t>3D PRINTING. </a:t>
            </a:r>
            <a:r>
              <a:rPr lang="en-US" sz="2000" err="1">
                <a:solidFill>
                  <a:srgbClr val="002060"/>
                </a:solidFill>
                <a:latin typeface="Verdana Pro"/>
                <a:cs typeface="Calibri"/>
              </a:rPr>
              <a:t>Πολλά</a:t>
            </a:r>
            <a:r>
              <a:rPr lang="en-US" sz="2000">
                <a:solidFill>
                  <a:srgbClr val="002060"/>
                </a:solidFill>
                <a:latin typeface="Verdana Pro"/>
                <a:cs typeface="Calibri"/>
              </a:rPr>
              <a:t> από τα παρα</a:t>
            </a:r>
            <a:r>
              <a:rPr lang="en-US" sz="2000" err="1">
                <a:solidFill>
                  <a:srgbClr val="002060"/>
                </a:solidFill>
                <a:latin typeface="Verdana Pro"/>
                <a:cs typeface="Calibri"/>
              </a:rPr>
              <a:t>γόμεν</a:t>
            </a:r>
            <a:r>
              <a:rPr lang="en-US" sz="2000">
                <a:solidFill>
                  <a:srgbClr val="002060"/>
                </a:solidFill>
                <a:latin typeface="Verdana Pro"/>
                <a:cs typeface="Calibri"/>
              </a:rPr>
              <a:t>α π</a:t>
            </a:r>
            <a:r>
              <a:rPr lang="en-US" sz="2000" err="1">
                <a:solidFill>
                  <a:srgbClr val="002060"/>
                </a:solidFill>
                <a:latin typeface="Verdana Pro"/>
                <a:cs typeface="Calibri"/>
              </a:rPr>
              <a:t>ροϊόντ</a:t>
            </a:r>
            <a:r>
              <a:rPr lang="en-US" sz="2000">
                <a:solidFill>
                  <a:srgbClr val="002060"/>
                </a:solidFill>
                <a:latin typeface="Verdana Pro"/>
                <a:cs typeface="Calibri"/>
              </a:rPr>
              <a:t>α (π.χ. υπ</a:t>
            </a:r>
            <a:r>
              <a:rPr lang="en-US" sz="2000" err="1">
                <a:solidFill>
                  <a:srgbClr val="002060"/>
                </a:solidFill>
                <a:latin typeface="Verdana Pro"/>
                <a:cs typeface="Calibri"/>
              </a:rPr>
              <a:t>οδήμ</a:t>
            </a:r>
            <a:r>
              <a:rPr lang="en-US" sz="2000">
                <a:solidFill>
                  <a:srgbClr val="002060"/>
                </a:solidFill>
                <a:latin typeface="Verdana Pro"/>
                <a:cs typeface="Calibri"/>
              </a:rPr>
              <a:t>ατα, α</a:t>
            </a:r>
            <a:r>
              <a:rPr lang="en-US" sz="2000" err="1">
                <a:solidFill>
                  <a:srgbClr val="002060"/>
                </a:solidFill>
                <a:latin typeface="Verdana Pro"/>
                <a:cs typeface="Calibri"/>
              </a:rPr>
              <a:t>λλά</a:t>
            </a:r>
            <a:r>
              <a:rPr lang="en-US" sz="2000">
                <a:solidFill>
                  <a:srgbClr val="002060"/>
                </a:solidFill>
                <a:latin typeface="Verdana Pro"/>
                <a:cs typeface="Calibri"/>
              </a:rPr>
              <a:t> και </a:t>
            </a:r>
            <a:r>
              <a:rPr lang="en-US" sz="2000" b="1">
                <a:solidFill>
                  <a:srgbClr val="002060"/>
                </a:solidFill>
                <a:latin typeface="Verdana Pro"/>
                <a:cs typeface="Calibri"/>
              </a:rPr>
              <a:t>κα</a:t>
            </a:r>
            <a:r>
              <a:rPr lang="en-US" sz="2000" b="1" err="1">
                <a:solidFill>
                  <a:srgbClr val="002060"/>
                </a:solidFill>
                <a:latin typeface="Verdana Pro"/>
                <a:cs typeface="Calibri"/>
              </a:rPr>
              <a:t>τοικίες</a:t>
            </a:r>
            <a:r>
              <a:rPr lang="en-US" sz="2000" b="1">
                <a:solidFill>
                  <a:srgbClr val="002060"/>
                </a:solidFill>
                <a:latin typeface="Verdana Pro"/>
                <a:cs typeface="Calibri"/>
              </a:rPr>
              <a:t>, </a:t>
            </a:r>
            <a:r>
              <a:rPr lang="en-US" sz="2000" b="1" err="1">
                <a:solidFill>
                  <a:srgbClr val="002060"/>
                </a:solidFill>
                <a:latin typeface="Verdana Pro"/>
                <a:cs typeface="Calibri"/>
              </a:rPr>
              <a:t>σκάφη</a:t>
            </a:r>
            <a:r>
              <a:rPr lang="en-US" sz="2000" b="1">
                <a:solidFill>
                  <a:srgbClr val="002060"/>
                </a:solidFill>
                <a:latin typeface="Verdana Pro"/>
                <a:cs typeface="Calibri"/>
              </a:rPr>
              <a:t>, </a:t>
            </a:r>
            <a:r>
              <a:rPr lang="en-US" sz="2000" b="1" err="1">
                <a:solidFill>
                  <a:srgbClr val="002060"/>
                </a:solidFill>
                <a:latin typeface="Verdana Pro"/>
                <a:cs typeface="Calibri"/>
              </a:rPr>
              <a:t>μοτοσυκλέτες</a:t>
            </a:r>
            <a:r>
              <a:rPr lang="en-US" sz="2000" b="1">
                <a:solidFill>
                  <a:srgbClr val="002060"/>
                </a:solidFill>
                <a:latin typeface="Verdana Pro"/>
                <a:cs typeface="Calibri"/>
              </a:rPr>
              <a:t>, </a:t>
            </a:r>
            <a:r>
              <a:rPr lang="en-US" sz="2000" b="1" err="1">
                <a:solidFill>
                  <a:srgbClr val="002060"/>
                </a:solidFill>
                <a:latin typeface="Verdana Pro"/>
                <a:cs typeface="Calibri"/>
              </a:rPr>
              <a:t>γέφυρες</a:t>
            </a:r>
            <a:r>
              <a:rPr lang="en-US" sz="2000" b="1">
                <a:solidFill>
                  <a:srgbClr val="002060"/>
                </a:solidFill>
                <a:latin typeface="Verdana Pro"/>
                <a:cs typeface="Calibri"/>
              </a:rPr>
              <a:t>)</a:t>
            </a:r>
            <a:endParaRPr lang="en-US" sz="2000">
              <a:solidFill>
                <a:srgbClr val="002060"/>
              </a:solidFill>
              <a:latin typeface="Verdana Pro"/>
              <a:cs typeface="Calibri"/>
            </a:endParaRPr>
          </a:p>
          <a:p>
            <a:pPr marL="342900" indent="-342900">
              <a:buFont typeface="Wingdings"/>
              <a:buChar char="q"/>
            </a:pPr>
            <a:r>
              <a:rPr lang="en-US" sz="2000" err="1">
                <a:solidFill>
                  <a:srgbClr val="002060"/>
                </a:solidFill>
                <a:latin typeface="Verdana Pro"/>
                <a:cs typeface="Calibri"/>
              </a:rPr>
              <a:t>Δυν</a:t>
            </a:r>
            <a:r>
              <a:rPr lang="en-US" sz="2000">
                <a:solidFill>
                  <a:srgbClr val="002060"/>
                </a:solidFill>
                <a:latin typeface="Verdana Pro"/>
                <a:cs typeface="Calibri"/>
              </a:rPr>
              <a:t>α</a:t>
            </a:r>
            <a:r>
              <a:rPr lang="en-US" sz="2000" err="1">
                <a:solidFill>
                  <a:srgbClr val="002060"/>
                </a:solidFill>
                <a:latin typeface="Verdana Pro"/>
                <a:cs typeface="Calibri"/>
              </a:rPr>
              <a:t>τότητες</a:t>
            </a:r>
            <a:r>
              <a:rPr lang="en-US" sz="2000">
                <a:solidFill>
                  <a:srgbClr val="002060"/>
                </a:solidFill>
                <a:latin typeface="Verdana Pro"/>
                <a:cs typeface="Calibri"/>
              </a:rPr>
              <a:t> π</a:t>
            </a:r>
            <a:r>
              <a:rPr lang="en-US" sz="2000" err="1">
                <a:solidFill>
                  <a:srgbClr val="002060"/>
                </a:solidFill>
                <a:latin typeface="Verdana Pro"/>
                <a:cs typeface="Calibri"/>
              </a:rPr>
              <a:t>ρόσ</a:t>
            </a:r>
            <a:r>
              <a:rPr lang="en-US" sz="2000">
                <a:solidFill>
                  <a:srgbClr val="002060"/>
                </a:solidFill>
                <a:latin typeface="Verdana Pro"/>
                <a:cs typeface="Calibri"/>
              </a:rPr>
              <a:t>βα</a:t>
            </a:r>
            <a:r>
              <a:rPr lang="en-US" sz="2000" err="1">
                <a:solidFill>
                  <a:srgbClr val="002060"/>
                </a:solidFill>
                <a:latin typeface="Verdana Pro"/>
                <a:cs typeface="Calibri"/>
              </a:rPr>
              <a:t>σης</a:t>
            </a:r>
            <a:r>
              <a:rPr lang="en-US" sz="2000">
                <a:solidFill>
                  <a:srgbClr val="002060"/>
                </a:solidFill>
                <a:latin typeface="Verdana Pro"/>
                <a:cs typeface="Calibri"/>
              </a:rPr>
              <a:t> </a:t>
            </a:r>
            <a:r>
              <a:rPr lang="en-US" sz="2000" err="1">
                <a:solidFill>
                  <a:srgbClr val="002060"/>
                </a:solidFill>
                <a:latin typeface="Verdana Pro"/>
                <a:cs typeface="Calibri"/>
              </a:rPr>
              <a:t>στην</a:t>
            </a:r>
            <a:r>
              <a:rPr lang="en-US" sz="2000">
                <a:solidFill>
                  <a:srgbClr val="002060"/>
                </a:solidFill>
                <a:latin typeface="Verdana Pro"/>
                <a:cs typeface="Calibri"/>
              </a:rPr>
              <a:t> </a:t>
            </a:r>
            <a:r>
              <a:rPr lang="en-US" sz="2000" err="1">
                <a:solidFill>
                  <a:srgbClr val="002060"/>
                </a:solidFill>
                <a:latin typeface="Verdana Pro"/>
                <a:cs typeface="Calibri"/>
              </a:rPr>
              <a:t>εκ</a:t>
            </a:r>
            <a:r>
              <a:rPr lang="en-US" sz="2000">
                <a:solidFill>
                  <a:srgbClr val="002060"/>
                </a:solidFill>
                <a:latin typeface="Verdana Pro"/>
                <a:cs typeface="Calibri"/>
              </a:rPr>
              <a:t>πα</a:t>
            </a:r>
            <a:r>
              <a:rPr lang="en-US" sz="2000" err="1">
                <a:solidFill>
                  <a:srgbClr val="002060"/>
                </a:solidFill>
                <a:latin typeface="Verdana Pro"/>
                <a:cs typeface="Calibri"/>
              </a:rPr>
              <a:t>ίδευση</a:t>
            </a:r>
            <a:r>
              <a:rPr lang="en-US" sz="2000">
                <a:solidFill>
                  <a:srgbClr val="002060"/>
                </a:solidFill>
                <a:latin typeface="Verdana Pro"/>
                <a:cs typeface="Calibri"/>
              </a:rPr>
              <a:t> </a:t>
            </a:r>
            <a:r>
              <a:rPr lang="en-US" sz="2000" err="1">
                <a:solidFill>
                  <a:srgbClr val="002060"/>
                </a:solidFill>
                <a:latin typeface="Verdana Pro"/>
                <a:cs typeface="Calibri"/>
              </a:rPr>
              <a:t>σχεδόν</a:t>
            </a:r>
            <a:r>
              <a:rPr lang="en-US" sz="2000">
                <a:solidFill>
                  <a:srgbClr val="002060"/>
                </a:solidFill>
                <a:latin typeface="Verdana Pro"/>
                <a:cs typeface="Calibri"/>
              </a:rPr>
              <a:t> </a:t>
            </a:r>
            <a:r>
              <a:rPr lang="en-US" sz="2000" err="1">
                <a:solidFill>
                  <a:srgbClr val="002060"/>
                </a:solidFill>
                <a:latin typeface="Verdana Pro"/>
                <a:cs typeface="Calibri"/>
              </a:rPr>
              <a:t>σε</a:t>
            </a:r>
            <a:r>
              <a:rPr lang="en-US" sz="2000">
                <a:solidFill>
                  <a:srgbClr val="002060"/>
                </a:solidFill>
                <a:latin typeface="Verdana Pro"/>
                <a:cs typeface="Calibri"/>
              </a:rPr>
              <a:t> </a:t>
            </a:r>
            <a:r>
              <a:rPr lang="en-US" sz="2000" err="1">
                <a:solidFill>
                  <a:srgbClr val="002060"/>
                </a:solidFill>
                <a:latin typeface="Verdana Pro"/>
                <a:cs typeface="Calibri"/>
              </a:rPr>
              <a:t>όλους</a:t>
            </a:r>
            <a:endParaRPr lang="en-US" sz="2000">
              <a:solidFill>
                <a:srgbClr val="002060"/>
              </a:solidFill>
              <a:latin typeface="Verdana Pro"/>
              <a:cs typeface="Calibri"/>
            </a:endParaRPr>
          </a:p>
          <a:p>
            <a:pPr marL="342900" indent="-342900">
              <a:buFont typeface="Wingdings"/>
              <a:buChar char="q"/>
            </a:pPr>
            <a:r>
              <a:rPr lang="en-US" sz="2000" err="1">
                <a:solidFill>
                  <a:srgbClr val="002060"/>
                </a:solidFill>
                <a:latin typeface="Verdana Pro"/>
                <a:cs typeface="Calibri"/>
              </a:rPr>
              <a:t>Συνεργάτες</a:t>
            </a:r>
            <a:r>
              <a:rPr lang="en-US" sz="2000">
                <a:solidFill>
                  <a:srgbClr val="002060"/>
                </a:solidFill>
                <a:latin typeface="Verdana Pro"/>
                <a:cs typeface="Calibri"/>
              </a:rPr>
              <a:t>, </a:t>
            </a:r>
            <a:r>
              <a:rPr lang="en-US" sz="2000" err="1">
                <a:solidFill>
                  <a:srgbClr val="002060"/>
                </a:solidFill>
                <a:latin typeface="Verdana Pro"/>
                <a:cs typeface="Calibri"/>
              </a:rPr>
              <a:t>εργ</a:t>
            </a:r>
            <a:r>
              <a:rPr lang="en-US" sz="2000">
                <a:solidFill>
                  <a:srgbClr val="002060"/>
                </a:solidFill>
                <a:latin typeface="Verdana Pro"/>
                <a:cs typeface="Calibri"/>
              </a:rPr>
              <a:t>α</a:t>
            </a:r>
            <a:r>
              <a:rPr lang="en-US" sz="2000" err="1">
                <a:solidFill>
                  <a:srgbClr val="002060"/>
                </a:solidFill>
                <a:latin typeface="Verdana Pro"/>
                <a:cs typeface="Calibri"/>
              </a:rPr>
              <a:t>ζόμενοι</a:t>
            </a:r>
            <a:r>
              <a:rPr lang="en-US" sz="2000">
                <a:solidFill>
                  <a:srgbClr val="002060"/>
                </a:solidFill>
                <a:latin typeface="Verdana Pro"/>
                <a:cs typeface="Calibri"/>
              </a:rPr>
              <a:t>, π</a:t>
            </a:r>
            <a:r>
              <a:rPr lang="en-US" sz="2000" err="1">
                <a:solidFill>
                  <a:srgbClr val="002060"/>
                </a:solidFill>
                <a:latin typeface="Verdana Pro"/>
                <a:cs typeface="Calibri"/>
              </a:rPr>
              <a:t>ρομηθευτές</a:t>
            </a:r>
            <a:r>
              <a:rPr lang="en-US" sz="2000">
                <a:solidFill>
                  <a:srgbClr val="002060"/>
                </a:solidFill>
                <a:latin typeface="Verdana Pro"/>
                <a:cs typeface="Calibri"/>
              </a:rPr>
              <a:t>, π</a:t>
            </a:r>
            <a:r>
              <a:rPr lang="en-US" sz="2000" err="1">
                <a:solidFill>
                  <a:srgbClr val="002060"/>
                </a:solidFill>
                <a:latin typeface="Verdana Pro"/>
                <a:cs typeface="Calibri"/>
              </a:rPr>
              <a:t>ελάτες</a:t>
            </a:r>
            <a:r>
              <a:rPr lang="en-US" sz="2000">
                <a:solidFill>
                  <a:srgbClr val="002060"/>
                </a:solidFill>
                <a:latin typeface="Verdana Pro"/>
                <a:cs typeface="Calibri"/>
              </a:rPr>
              <a:t> </a:t>
            </a:r>
            <a:r>
              <a:rPr lang="en-US" sz="2000" err="1">
                <a:solidFill>
                  <a:srgbClr val="002060"/>
                </a:solidFill>
                <a:latin typeface="Verdana Pro"/>
                <a:cs typeface="Calibri"/>
              </a:rPr>
              <a:t>σε</a:t>
            </a:r>
            <a:r>
              <a:rPr lang="en-US" sz="2000">
                <a:solidFill>
                  <a:srgbClr val="002060"/>
                </a:solidFill>
                <a:latin typeface="Verdana Pro"/>
                <a:cs typeface="Calibri"/>
              </a:rPr>
              <a:t> </a:t>
            </a:r>
            <a:r>
              <a:rPr lang="en-US" sz="2000" err="1">
                <a:solidFill>
                  <a:srgbClr val="002060"/>
                </a:solidFill>
                <a:latin typeface="Verdana Pro"/>
                <a:cs typeface="Calibri"/>
              </a:rPr>
              <a:t>όλη</a:t>
            </a:r>
            <a:r>
              <a:rPr lang="en-US" sz="2000">
                <a:solidFill>
                  <a:srgbClr val="002060"/>
                </a:solidFill>
                <a:latin typeface="Verdana Pro"/>
                <a:cs typeface="Calibri"/>
              </a:rPr>
              <a:t> </a:t>
            </a:r>
            <a:r>
              <a:rPr lang="en-US" sz="2000" err="1">
                <a:solidFill>
                  <a:srgbClr val="002060"/>
                </a:solidFill>
                <a:latin typeface="Verdana Pro"/>
                <a:cs typeface="Calibri"/>
              </a:rPr>
              <a:t>την</a:t>
            </a:r>
            <a:r>
              <a:rPr lang="en-US" sz="2000">
                <a:solidFill>
                  <a:srgbClr val="002060"/>
                </a:solidFill>
                <a:latin typeface="Verdana Pro"/>
                <a:cs typeface="Calibri"/>
              </a:rPr>
              <a:t> </a:t>
            </a:r>
            <a:r>
              <a:rPr lang="en-US" sz="2000" err="1">
                <a:solidFill>
                  <a:srgbClr val="002060"/>
                </a:solidFill>
                <a:latin typeface="Verdana Pro"/>
                <a:cs typeface="Calibri"/>
              </a:rPr>
              <a:t>υφήλιο</a:t>
            </a:r>
            <a:endParaRPr lang="en-US" sz="2000">
              <a:solidFill>
                <a:srgbClr val="002060"/>
              </a:solidFill>
              <a:latin typeface="Verdana Pro"/>
              <a:cs typeface="Calibri"/>
            </a:endParaRPr>
          </a:p>
          <a:p>
            <a:pPr marL="342900" indent="-342900">
              <a:buFont typeface="Wingdings"/>
              <a:buChar char="q"/>
            </a:pPr>
            <a:endParaRPr lang="en-US" sz="2000">
              <a:solidFill>
                <a:srgbClr val="002060"/>
              </a:solidFill>
              <a:latin typeface="Verdana Pro"/>
              <a:cs typeface="Calibri"/>
            </a:endParaRPr>
          </a:p>
          <a:p>
            <a:endParaRPr lang="en-US" sz="2000">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3467274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Credit</a:t>
            </a:r>
            <a:r>
              <a:rPr lang="el-GR" sz="2400" b="1">
                <a:solidFill>
                  <a:schemeClr val="bg1"/>
                </a:solidFill>
                <a:latin typeface="Calibri" panose="020F0502020204030204"/>
              </a:rPr>
              <a:t>: </a:t>
            </a:r>
            <a:r>
              <a:rPr lang="el-GR" sz="2400" b="1" err="1">
                <a:solidFill>
                  <a:schemeClr val="bg1"/>
                </a:solidFill>
                <a:latin typeface="Calibri" panose="020F0502020204030204"/>
              </a:rPr>
              <a:t>Bart</a:t>
            </a:r>
            <a:r>
              <a:rPr lang="el-GR" sz="2400" b="1">
                <a:solidFill>
                  <a:schemeClr val="bg1"/>
                </a:solidFill>
                <a:latin typeface="Calibri" panose="020F0502020204030204"/>
              </a:rPr>
              <a:t> </a:t>
            </a:r>
            <a:r>
              <a:rPr lang="el-GR" sz="2400" b="1" err="1">
                <a:solidFill>
                  <a:schemeClr val="bg1"/>
                </a:solidFill>
                <a:latin typeface="Calibri" panose="020F0502020204030204"/>
              </a:rPr>
              <a:t>van</a:t>
            </a:r>
            <a:r>
              <a:rPr lang="el-GR" sz="2400" b="1">
                <a:solidFill>
                  <a:schemeClr val="bg1"/>
                </a:solidFill>
                <a:latin typeface="Calibri" panose="020F0502020204030204"/>
              </a:rPr>
              <a:t> </a:t>
            </a:r>
            <a:r>
              <a:rPr lang="el-GR" sz="2400" b="1" err="1">
                <a:solidFill>
                  <a:schemeClr val="bg1"/>
                </a:solidFill>
                <a:latin typeface="Calibri" panose="020F0502020204030204"/>
              </a:rPr>
              <a:t>Overbeeke</a:t>
            </a:r>
            <a:endParaRPr lang="el-GR" sz="2400" b="1" i="0" u="none" strike="noStrike" kern="1200" cap="none" spc="0" normalizeH="0" baseline="0" noProof="0" err="1">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510989" y="1371600"/>
            <a:ext cx="11161057"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002060"/>
              </a:solidFill>
              <a:latin typeface="Verdana Pro"/>
              <a:cs typeface="Calibri"/>
            </a:endParaRPr>
          </a:p>
          <a:p>
            <a:endParaRPr lang="en-US" sz="2000">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pic>
        <p:nvPicPr>
          <p:cNvPr id="4" name="Εικόνα 4" descr="Εικόνα που περιέχει χλόη, δέντρο, υπαίθριος, ρυμουλκούμενο&#10;&#10;Περιγραφή που δημιουργήθηκε αυτόματα">
            <a:extLst>
              <a:ext uri="{FF2B5EF4-FFF2-40B4-BE49-F238E27FC236}">
                <a16:creationId xmlns:a16="http://schemas.microsoft.com/office/drawing/2014/main" id="{342719FC-1AD5-67E7-9F49-F5D5C47030BE}"/>
              </a:ext>
            </a:extLst>
          </p:cNvPr>
          <p:cNvPicPr>
            <a:picLocks noChangeAspect="1"/>
          </p:cNvPicPr>
          <p:nvPr/>
        </p:nvPicPr>
        <p:blipFill>
          <a:blip r:embed="rId2"/>
          <a:stretch>
            <a:fillRect/>
          </a:stretch>
        </p:blipFill>
        <p:spPr>
          <a:xfrm>
            <a:off x="2078131" y="1191186"/>
            <a:ext cx="7815155" cy="4396714"/>
          </a:xfrm>
          <a:prstGeom prst="rect">
            <a:avLst/>
          </a:prstGeom>
        </p:spPr>
      </p:pic>
    </p:spTree>
    <p:extLst>
      <p:ext uri="{BB962C8B-B14F-4D97-AF65-F5344CB8AC3E}">
        <p14:creationId xmlns:p14="http://schemas.microsoft.com/office/powerpoint/2010/main" val="1996044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2">
            <a:extLst>
              <a:ext uri="{FF2B5EF4-FFF2-40B4-BE49-F238E27FC236}">
                <a16:creationId xmlns:a16="http://schemas.microsoft.com/office/drawing/2014/main" id="{72DF0B0B-3DBC-8996-3522-298E9429EC3A}"/>
              </a:ext>
            </a:extLst>
          </p:cNvPr>
          <p:cNvSpPr txBox="1">
            <a:spLocks/>
          </p:cNvSpPr>
          <p:nvPr/>
        </p:nvSpPr>
        <p:spPr>
          <a:xfrm>
            <a:off x="132347" y="1386831"/>
            <a:ext cx="5963653" cy="286119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7F8AF6"/>
                </a:solidFill>
                <a:effectLst/>
                <a:uLnTx/>
                <a:uFillTx/>
                <a:latin typeface="Calibri" panose="020F0502020204030204"/>
                <a:ea typeface="+mn-ea"/>
                <a:cs typeface="+mn-cs"/>
              </a:rPr>
              <a:t>Market Forces, the Key Trends, the Industry Forces, and the Macroeconomic Forces </a:t>
            </a:r>
            <a:br>
              <a:rPr kumimoji="0" lang="en-US" sz="2800" b="1" i="0" u="none" strike="noStrike" kern="1200" cap="none" spc="0" normalizeH="0" baseline="0" noProof="0">
                <a:ln>
                  <a:noFill/>
                </a:ln>
                <a:solidFill>
                  <a:srgbClr val="7F8AF6"/>
                </a:solidFill>
                <a:effectLst/>
                <a:uLnTx/>
                <a:uFillTx/>
                <a:latin typeface="Calibri" panose="020F0502020204030204"/>
                <a:ea typeface="+mn-ea"/>
                <a:cs typeface="+mn-cs"/>
              </a:rPr>
            </a:br>
            <a:r>
              <a:rPr kumimoji="0" lang="el-GR" sz="2800" b="0" i="1" u="none" strike="noStrike" kern="1200" cap="none" spc="0" normalizeH="0" baseline="0" noProof="0">
                <a:ln>
                  <a:noFill/>
                </a:ln>
                <a:solidFill>
                  <a:srgbClr val="002060"/>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endParaRPr kumimoji="0" lang="pt-PT" sz="2800" b="0" i="1"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1" name="Subtítulo 2">
            <a:extLst>
              <a:ext uri="{FF2B5EF4-FFF2-40B4-BE49-F238E27FC236}">
                <a16:creationId xmlns:a16="http://schemas.microsoft.com/office/drawing/2014/main" id="{C2E8DE72-E5D8-7B8C-4971-9C8BC1609777}"/>
              </a:ext>
            </a:extLst>
          </p:cNvPr>
          <p:cNvSpPr txBox="1">
            <a:spLocks/>
          </p:cNvSpPr>
          <p:nvPr/>
        </p:nvSpPr>
        <p:spPr>
          <a:xfrm>
            <a:off x="132347" y="3450921"/>
            <a:ext cx="5426993" cy="29702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1" u="none" strike="noStrike" kern="1200" cap="none" spc="0" normalizeH="0" baseline="0" noProof="0">
              <a:ln>
                <a:noFill/>
              </a:ln>
              <a:solidFill>
                <a:srgbClr val="7F8AF6"/>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i="1">
                <a:solidFill>
                  <a:srgbClr val="7F8AF6"/>
                </a:solidFill>
                <a:latin typeface="Calibri" panose="020F0502020204030204"/>
              </a:rPr>
              <a:t>February 28</a:t>
            </a:r>
            <a:r>
              <a:rPr lang="en-US" sz="1800" i="1" baseline="30000">
                <a:solidFill>
                  <a:srgbClr val="7F8AF6"/>
                </a:solidFill>
                <a:latin typeface="Calibri" panose="020F0502020204030204"/>
              </a:rPr>
              <a:t>th</a:t>
            </a:r>
            <a:r>
              <a:rPr lang="en-US" sz="1800" i="1">
                <a:solidFill>
                  <a:srgbClr val="7F8AF6"/>
                </a:solidFill>
                <a:latin typeface="Calibri" panose="020F0502020204030204"/>
              </a:rPr>
              <a:t>, 2023</a:t>
            </a:r>
            <a:r>
              <a:rPr kumimoji="0" lang="en-US" sz="1800" b="0" i="1" u="none" strike="noStrike" kern="1200" cap="none" spc="0" normalizeH="0" baseline="0" noProof="0">
                <a:ln>
                  <a:noFill/>
                </a:ln>
                <a:solidFill>
                  <a:srgbClr val="7F8AF6"/>
                </a:solidFill>
                <a:effectLst/>
                <a:uLnTx/>
                <a:uFillTx/>
                <a:latin typeface="Calibri" panose="020F0502020204030204"/>
                <a:ea typeface="+mn-ea"/>
                <a:cs typeface="+mn-cs"/>
              </a:rPr>
              <a:t>, 18:00 – 20:00</a:t>
            </a:r>
          </a:p>
          <a:p>
            <a:pPr algn="l">
              <a:defRPr/>
            </a:pPr>
            <a:endParaRPr lang="en-US" sz="1800" i="1">
              <a:solidFill>
                <a:srgbClr val="7F8AF6"/>
              </a:solidFill>
              <a:latin typeface="Calibri" panose="020F0502020204030204"/>
              <a:cs typeface="Calibri" panose="020F0502020204030204"/>
            </a:endParaRPr>
          </a:p>
          <a:p>
            <a:pPr algn="l">
              <a:defRPr/>
            </a:pPr>
            <a:r>
              <a:rPr lang="en-US" sz="1800" b="1" i="1" err="1">
                <a:solidFill>
                  <a:schemeClr val="bg1"/>
                </a:solidFill>
                <a:latin typeface="Calibri" panose="020F0502020204030204"/>
                <a:cs typeface="Calibri" panose="020F0502020204030204"/>
              </a:rPr>
              <a:t>Γι</a:t>
            </a:r>
            <a:r>
              <a:rPr lang="en-US" sz="1800" b="1" i="1">
                <a:solidFill>
                  <a:schemeClr val="bg1"/>
                </a:solidFill>
                <a:latin typeface="Calibri" panose="020F0502020204030204"/>
                <a:cs typeface="Calibri" panose="020F0502020204030204"/>
              </a:rPr>
              <a:t>α </a:t>
            </a:r>
            <a:r>
              <a:rPr lang="en-US" sz="1800" b="1" i="1" err="1">
                <a:solidFill>
                  <a:schemeClr val="bg1"/>
                </a:solidFill>
                <a:latin typeface="Calibri" panose="020F0502020204030204"/>
                <a:cs typeface="Calibri" panose="020F0502020204030204"/>
              </a:rPr>
              <a:t>την</a:t>
            </a:r>
            <a:r>
              <a:rPr lang="en-US" sz="1800" b="1" i="1">
                <a:solidFill>
                  <a:schemeClr val="bg1"/>
                </a:solidFill>
                <a:latin typeface="Calibri" panose="020F0502020204030204"/>
                <a:cs typeface="Calibri" panose="020F0502020204030204"/>
              </a:rPr>
              <a:t> </a:t>
            </a:r>
            <a:r>
              <a:rPr lang="en-US" sz="1800" b="1" i="1" err="1">
                <a:solidFill>
                  <a:schemeClr val="bg1"/>
                </a:solidFill>
                <a:latin typeface="Calibri" panose="020F0502020204030204"/>
                <a:cs typeface="Calibri" panose="020F0502020204030204"/>
              </a:rPr>
              <a:t>Stratigon</a:t>
            </a:r>
            <a:r>
              <a:rPr lang="en-US" sz="1800" b="1" i="1">
                <a:solidFill>
                  <a:schemeClr val="bg1"/>
                </a:solidFill>
                <a:latin typeface="Calibri" panose="020F0502020204030204"/>
                <a:cs typeface="Calibri" panose="020F0502020204030204"/>
              </a:rPr>
              <a:t> Finance, </a:t>
            </a:r>
            <a:r>
              <a:rPr lang="en-US" sz="1800" b="1" i="1" err="1">
                <a:solidFill>
                  <a:schemeClr val="bg1"/>
                </a:solidFill>
                <a:latin typeface="Calibri" panose="020F0502020204030204"/>
                <a:cs typeface="Calibri" panose="020F0502020204030204"/>
              </a:rPr>
              <a:t>Ευ</a:t>
            </a:r>
            <a:r>
              <a:rPr lang="en-US" sz="1800" b="1" i="1">
                <a:solidFill>
                  <a:schemeClr val="bg1"/>
                </a:solidFill>
                <a:latin typeface="Calibri" panose="020F0502020204030204"/>
                <a:cs typeface="Calibri" panose="020F0502020204030204"/>
              </a:rPr>
              <a:t>α</a:t>
            </a:r>
            <a:r>
              <a:rPr lang="en-US" sz="1800" b="1" i="1" err="1">
                <a:solidFill>
                  <a:schemeClr val="bg1"/>
                </a:solidFill>
                <a:latin typeface="Calibri" panose="020F0502020204030204"/>
                <a:cs typeface="Calibri" panose="020F0502020204030204"/>
              </a:rPr>
              <a:t>γγελί</a:t>
            </a:r>
            <a:r>
              <a:rPr lang="en-US" sz="1800" b="1" i="1">
                <a:solidFill>
                  <a:schemeClr val="bg1"/>
                </a:solidFill>
                <a:latin typeface="Calibri" panose="020F0502020204030204"/>
                <a:cs typeface="Calibri" panose="020F0502020204030204"/>
              </a:rPr>
              <a:t>α Δαρα</a:t>
            </a:r>
            <a:r>
              <a:rPr lang="en-US" sz="1800" b="1" i="1" err="1">
                <a:solidFill>
                  <a:schemeClr val="bg1"/>
                </a:solidFill>
                <a:latin typeface="Calibri" panose="020F0502020204030204"/>
                <a:cs typeface="Calibri" panose="020F0502020204030204"/>
              </a:rPr>
              <a:t>τσ</a:t>
            </a:r>
            <a:r>
              <a:rPr lang="en-US" sz="1800" b="1" i="1">
                <a:solidFill>
                  <a:schemeClr val="bg1"/>
                </a:solidFill>
                <a:latin typeface="Calibri" panose="020F0502020204030204"/>
                <a:cs typeface="Calibri" panose="020F0502020204030204"/>
              </a:rPr>
              <a:t>α</a:t>
            </a:r>
            <a:r>
              <a:rPr lang="en-US" sz="1800" b="1" i="1" err="1">
                <a:solidFill>
                  <a:schemeClr val="bg1"/>
                </a:solidFill>
                <a:latin typeface="Calibri" panose="020F0502020204030204"/>
                <a:cs typeface="Calibri" panose="020F0502020204030204"/>
              </a:rPr>
              <a:t>νού</a:t>
            </a:r>
            <a:r>
              <a:rPr lang="en-US" sz="1800" b="1" i="1">
                <a:solidFill>
                  <a:schemeClr val="bg1"/>
                </a:solidFill>
                <a:latin typeface="Calibri" panose="020F0502020204030204"/>
                <a:cs typeface="Calibri" panose="020F0502020204030204"/>
              </a:rPr>
              <a:t>, BA, MA, LLM,  Capacity Building Expert</a:t>
            </a:r>
            <a:endParaRPr lang="en-US" sz="1800" i="1">
              <a:solidFill>
                <a:schemeClr val="bg1"/>
              </a:solidFill>
              <a:latin typeface="Calibri" panose="020F0502020204030204"/>
              <a:cs typeface="Calibri" panose="020F0502020204030204"/>
            </a:endParaRPr>
          </a:p>
        </p:txBody>
      </p:sp>
    </p:spTree>
    <p:extLst>
      <p:ext uri="{BB962C8B-B14F-4D97-AF65-F5344CB8AC3E}">
        <p14:creationId xmlns:p14="http://schemas.microsoft.com/office/powerpoint/2010/main" val="4129898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461665"/>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Credit</a:t>
            </a:r>
            <a:r>
              <a:rPr lang="el-GR" sz="2400" b="1">
                <a:solidFill>
                  <a:schemeClr val="bg1"/>
                </a:solidFill>
                <a:latin typeface="Calibri" panose="020F0502020204030204"/>
              </a:rPr>
              <a:t>: </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510989" y="1371600"/>
            <a:ext cx="11161057"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002060"/>
              </a:solidFill>
              <a:latin typeface="Verdana Pro"/>
              <a:cs typeface="Calibri"/>
            </a:endParaRPr>
          </a:p>
          <a:p>
            <a:r>
              <a:rPr lang="en-US" sz="2000">
                <a:solidFill>
                  <a:srgbClr val="002060"/>
                </a:solidFill>
                <a:latin typeface="Verdana Pro"/>
                <a:cs typeface="Calibri"/>
              </a:rPr>
              <a:t> </a:t>
            </a:r>
            <a:r>
              <a:rPr lang="en-US" sz="2000" b="1">
                <a:solidFill>
                  <a:srgbClr val="002060"/>
                </a:solidFill>
                <a:latin typeface="Verdana Pro"/>
                <a:cs typeface="Calibri"/>
              </a:rPr>
              <a:t>“3D Printed Housing for Those Who Need It Most”</a:t>
            </a:r>
          </a:p>
          <a:p>
            <a:endParaRPr lang="en-US" sz="2000">
              <a:solidFill>
                <a:srgbClr val="002060"/>
              </a:solidFill>
              <a:latin typeface="Verdana Pro"/>
              <a:cs typeface="Calibri"/>
            </a:endParaRPr>
          </a:p>
          <a:p>
            <a:r>
              <a:rPr lang="en-US" sz="2000" err="1">
                <a:solidFill>
                  <a:srgbClr val="002060"/>
                </a:solidFill>
                <a:latin typeface="Verdana Pro"/>
                <a:cs typeface="Calibri"/>
              </a:rPr>
              <a:t>Πρόσφ</a:t>
            </a:r>
            <a:r>
              <a:rPr lang="en-US" sz="2000">
                <a:solidFill>
                  <a:srgbClr val="002060"/>
                </a:solidFill>
                <a:latin typeface="Verdana Pro"/>
                <a:cs typeface="Calibri"/>
              </a:rPr>
              <a:t>ατα </a:t>
            </a:r>
            <a:r>
              <a:rPr lang="en-US" sz="2000" err="1">
                <a:solidFill>
                  <a:srgbClr val="002060"/>
                </a:solidFill>
                <a:latin typeface="Verdana Pro"/>
                <a:cs typeface="Calibri"/>
              </a:rPr>
              <a:t>στο</a:t>
            </a:r>
            <a:r>
              <a:rPr lang="en-US" sz="2000">
                <a:solidFill>
                  <a:srgbClr val="002060"/>
                </a:solidFill>
                <a:latin typeface="Verdana Pro"/>
                <a:cs typeface="Calibri"/>
              </a:rPr>
              <a:t> Tabasco </a:t>
            </a:r>
            <a:r>
              <a:rPr lang="en-US" sz="2000" err="1">
                <a:solidFill>
                  <a:srgbClr val="002060"/>
                </a:solidFill>
                <a:latin typeface="Verdana Pro"/>
                <a:cs typeface="Calibri"/>
              </a:rPr>
              <a:t>του</a:t>
            </a:r>
            <a:r>
              <a:rPr lang="en-US" sz="2000">
                <a:solidFill>
                  <a:srgbClr val="002060"/>
                </a:solidFill>
                <a:latin typeface="Verdana Pro"/>
                <a:cs typeface="Calibri"/>
              </a:rPr>
              <a:t> </a:t>
            </a:r>
            <a:r>
              <a:rPr lang="en-US" sz="2000" err="1">
                <a:solidFill>
                  <a:srgbClr val="002060"/>
                </a:solidFill>
                <a:latin typeface="Verdana Pro"/>
                <a:cs typeface="Calibri"/>
              </a:rPr>
              <a:t>Μεξικό</a:t>
            </a:r>
            <a:r>
              <a:rPr lang="en-US" sz="2000">
                <a:solidFill>
                  <a:srgbClr val="002060"/>
                </a:solidFill>
                <a:latin typeface="Verdana Pro"/>
                <a:cs typeface="Calibri"/>
              </a:rPr>
              <a:t>, </a:t>
            </a:r>
            <a:r>
              <a:rPr lang="en-US" sz="2000" err="1">
                <a:solidFill>
                  <a:srgbClr val="002060"/>
                </a:solidFill>
                <a:latin typeface="Verdana Pro"/>
                <a:cs typeface="Calibri"/>
              </a:rPr>
              <a:t>μι</a:t>
            </a:r>
            <a:r>
              <a:rPr lang="en-US" sz="2000">
                <a:solidFill>
                  <a:srgbClr val="002060"/>
                </a:solidFill>
                <a:latin typeface="Verdana Pro"/>
                <a:cs typeface="Calibri"/>
              </a:rPr>
              <a:t>α </a:t>
            </a:r>
            <a:r>
              <a:rPr lang="en-US" sz="2000" err="1">
                <a:solidFill>
                  <a:srgbClr val="002060"/>
                </a:solidFill>
                <a:latin typeface="Verdana Pro"/>
                <a:cs typeface="Calibri"/>
              </a:rPr>
              <a:t>ολόκληρη</a:t>
            </a:r>
            <a:r>
              <a:rPr lang="en-US" sz="2000">
                <a:solidFill>
                  <a:srgbClr val="002060"/>
                </a:solidFill>
                <a:latin typeface="Verdana Pro"/>
                <a:cs typeface="Calibri"/>
              </a:rPr>
              <a:t> </a:t>
            </a:r>
            <a:r>
              <a:rPr lang="en-US" sz="2000" err="1">
                <a:solidFill>
                  <a:srgbClr val="002060"/>
                </a:solidFill>
                <a:latin typeface="Verdana Pro"/>
                <a:cs typeface="Calibri"/>
              </a:rPr>
              <a:t>κοινότητ</a:t>
            </a:r>
            <a:r>
              <a:rPr lang="en-US" sz="2000">
                <a:solidFill>
                  <a:srgbClr val="002060"/>
                </a:solidFill>
                <a:latin typeface="Verdana Pro"/>
                <a:cs typeface="Calibri"/>
              </a:rPr>
              <a:t>α </a:t>
            </a:r>
            <a:r>
              <a:rPr lang="en-US" sz="2000" err="1">
                <a:solidFill>
                  <a:srgbClr val="002060"/>
                </a:solidFill>
                <a:latin typeface="Verdana Pro"/>
                <a:cs typeface="Calibri"/>
              </a:rPr>
              <a:t>ξεκίνησε</a:t>
            </a:r>
            <a:r>
              <a:rPr lang="en-US" sz="2000">
                <a:solidFill>
                  <a:srgbClr val="002060"/>
                </a:solidFill>
                <a:latin typeface="Verdana Pro"/>
                <a:cs typeface="Calibri"/>
              </a:rPr>
              <a:t> να </a:t>
            </a:r>
            <a:r>
              <a:rPr lang="en-US" sz="2000" err="1">
                <a:solidFill>
                  <a:srgbClr val="002060"/>
                </a:solidFill>
                <a:latin typeface="Verdana Pro"/>
                <a:cs typeface="Calibri"/>
              </a:rPr>
              <a:t>ζει</a:t>
            </a:r>
            <a:r>
              <a:rPr lang="en-US" sz="2000">
                <a:solidFill>
                  <a:srgbClr val="002060"/>
                </a:solidFill>
                <a:latin typeface="Verdana Pro"/>
                <a:cs typeface="Calibri"/>
              </a:rPr>
              <a:t> π</a:t>
            </a:r>
            <a:r>
              <a:rPr lang="en-US" sz="2000" err="1">
                <a:solidFill>
                  <a:srgbClr val="002060"/>
                </a:solidFill>
                <a:latin typeface="Verdana Pro"/>
                <a:cs typeface="Calibri"/>
              </a:rPr>
              <a:t>λέον</a:t>
            </a:r>
            <a:r>
              <a:rPr lang="en-US" sz="2000">
                <a:solidFill>
                  <a:srgbClr val="002060"/>
                </a:solidFill>
                <a:latin typeface="Verdana Pro"/>
                <a:cs typeface="Calibri"/>
              </a:rPr>
              <a:t> </a:t>
            </a:r>
            <a:r>
              <a:rPr lang="en-US" sz="2000" err="1">
                <a:solidFill>
                  <a:srgbClr val="002060"/>
                </a:solidFill>
                <a:latin typeface="Verdana Pro"/>
                <a:cs typeface="Calibri"/>
              </a:rPr>
              <a:t>κάτω</a:t>
            </a:r>
            <a:r>
              <a:rPr lang="en-US" sz="2000">
                <a:solidFill>
                  <a:srgbClr val="002060"/>
                </a:solidFill>
                <a:latin typeface="Verdana Pro"/>
                <a:cs typeface="Calibri"/>
              </a:rPr>
              <a:t> από </a:t>
            </a:r>
            <a:r>
              <a:rPr lang="en-US" sz="2000" err="1">
                <a:solidFill>
                  <a:srgbClr val="002060"/>
                </a:solidFill>
                <a:latin typeface="Verdana Pro"/>
                <a:cs typeface="Calibri"/>
              </a:rPr>
              <a:t>τη</a:t>
            </a:r>
            <a:r>
              <a:rPr lang="en-US" sz="2000">
                <a:solidFill>
                  <a:srgbClr val="002060"/>
                </a:solidFill>
                <a:latin typeface="Verdana Pro"/>
                <a:cs typeface="Calibri"/>
              </a:rPr>
              <a:t> </a:t>
            </a:r>
            <a:r>
              <a:rPr lang="en-US" sz="2000" err="1">
                <a:solidFill>
                  <a:srgbClr val="002060"/>
                </a:solidFill>
                <a:latin typeface="Verdana Pro"/>
                <a:cs typeface="Calibri"/>
              </a:rPr>
              <a:t>στέγη</a:t>
            </a:r>
            <a:r>
              <a:rPr lang="en-US" sz="2000">
                <a:solidFill>
                  <a:srgbClr val="002060"/>
                </a:solidFill>
                <a:latin typeface="Verdana Pro"/>
                <a:cs typeface="Calibri"/>
              </a:rPr>
              <a:t> σπ</a:t>
            </a:r>
            <a:r>
              <a:rPr lang="en-US" sz="2000" err="1">
                <a:solidFill>
                  <a:srgbClr val="002060"/>
                </a:solidFill>
                <a:latin typeface="Verdana Pro"/>
                <a:cs typeface="Calibri"/>
              </a:rPr>
              <a:t>ιτιών</a:t>
            </a:r>
            <a:r>
              <a:rPr lang="en-US" sz="2000">
                <a:solidFill>
                  <a:srgbClr val="002060"/>
                </a:solidFill>
                <a:latin typeface="Verdana Pro"/>
                <a:cs typeface="Calibri"/>
              </a:rPr>
              <a:t> π</a:t>
            </a:r>
            <a:r>
              <a:rPr lang="en-US" sz="2000" err="1">
                <a:solidFill>
                  <a:srgbClr val="002060"/>
                </a:solidFill>
                <a:latin typeface="Verdana Pro"/>
                <a:cs typeface="Calibri"/>
              </a:rPr>
              <a:t>ου</a:t>
            </a:r>
            <a:r>
              <a:rPr lang="en-US" sz="2000">
                <a:solidFill>
                  <a:srgbClr val="002060"/>
                </a:solidFill>
                <a:latin typeface="Verdana Pro"/>
                <a:cs typeface="Calibri"/>
              </a:rPr>
              <a:t> </a:t>
            </a:r>
            <a:r>
              <a:rPr lang="en-US" sz="2000" err="1">
                <a:solidFill>
                  <a:srgbClr val="002060"/>
                </a:solidFill>
                <a:latin typeface="Verdana Pro"/>
                <a:cs typeface="Calibri"/>
              </a:rPr>
              <a:t>είν</a:t>
            </a:r>
            <a:r>
              <a:rPr lang="en-US" sz="2000">
                <a:solidFill>
                  <a:srgbClr val="002060"/>
                </a:solidFill>
                <a:latin typeface="Verdana Pro"/>
                <a:cs typeface="Calibri"/>
              </a:rPr>
              <a:t>αι </a:t>
            </a:r>
            <a:r>
              <a:rPr lang="en-US" sz="2000" err="1">
                <a:solidFill>
                  <a:srgbClr val="002060"/>
                </a:solidFill>
                <a:latin typeface="Verdana Pro"/>
                <a:cs typeface="Calibri"/>
              </a:rPr>
              <a:t>φτι</a:t>
            </a:r>
            <a:r>
              <a:rPr lang="en-US" sz="2000">
                <a:solidFill>
                  <a:srgbClr val="002060"/>
                </a:solidFill>
                <a:latin typeface="Verdana Pro"/>
                <a:cs typeface="Calibri"/>
              </a:rPr>
              <a:t>α</a:t>
            </a:r>
            <a:r>
              <a:rPr lang="en-US" sz="2000" err="1">
                <a:solidFill>
                  <a:srgbClr val="002060"/>
                </a:solidFill>
                <a:latin typeface="Verdana Pro"/>
                <a:cs typeface="Calibri"/>
              </a:rPr>
              <a:t>γμέν</a:t>
            </a:r>
            <a:r>
              <a:rPr lang="en-US" sz="2000">
                <a:solidFill>
                  <a:srgbClr val="002060"/>
                </a:solidFill>
                <a:latin typeface="Verdana Pro"/>
                <a:cs typeface="Calibri"/>
              </a:rPr>
              <a:t>α </a:t>
            </a:r>
            <a:r>
              <a:rPr lang="en-US" sz="2000" err="1">
                <a:solidFill>
                  <a:srgbClr val="002060"/>
                </a:solidFill>
                <a:latin typeface="Verdana Pro"/>
                <a:cs typeface="Calibri"/>
              </a:rPr>
              <a:t>με</a:t>
            </a:r>
            <a:r>
              <a:rPr lang="en-US" sz="2000">
                <a:solidFill>
                  <a:srgbClr val="002060"/>
                </a:solidFill>
                <a:latin typeface="Verdana Pro"/>
                <a:cs typeface="Calibri"/>
              </a:rPr>
              <a:t> </a:t>
            </a:r>
            <a:r>
              <a:rPr lang="en-US" sz="2000" err="1">
                <a:solidFill>
                  <a:srgbClr val="002060"/>
                </a:solidFill>
                <a:latin typeface="Verdana Pro"/>
                <a:cs typeface="Calibri"/>
              </a:rPr>
              <a:t>την</a:t>
            </a:r>
            <a:r>
              <a:rPr lang="en-US" sz="2000">
                <a:solidFill>
                  <a:srgbClr val="002060"/>
                </a:solidFill>
                <a:latin typeface="Verdana Pro"/>
                <a:cs typeface="Calibri"/>
              </a:rPr>
              <a:t> </a:t>
            </a:r>
            <a:r>
              <a:rPr lang="en-US" sz="2000" err="1">
                <a:solidFill>
                  <a:srgbClr val="002060"/>
                </a:solidFill>
                <a:latin typeface="Verdana Pro"/>
                <a:cs typeface="Calibri"/>
              </a:rPr>
              <a:t>ίδι</a:t>
            </a:r>
            <a:r>
              <a:rPr lang="en-US" sz="2000">
                <a:solidFill>
                  <a:srgbClr val="002060"/>
                </a:solidFill>
                <a:latin typeface="Verdana Pro"/>
                <a:cs typeface="Calibri"/>
              </a:rPr>
              <a:t>α </a:t>
            </a:r>
            <a:r>
              <a:rPr lang="en-US" sz="2000" err="1">
                <a:solidFill>
                  <a:srgbClr val="002060"/>
                </a:solidFill>
                <a:latin typeface="Verdana Pro"/>
                <a:cs typeface="Calibri"/>
              </a:rPr>
              <a:t>μέθοδο</a:t>
            </a:r>
            <a:r>
              <a:rPr lang="en-US" sz="2000">
                <a:solidFill>
                  <a:srgbClr val="002060"/>
                </a:solidFill>
                <a:latin typeface="Verdana Pro"/>
                <a:cs typeface="Calibri"/>
              </a:rPr>
              <a:t>, απ</a:t>
            </a:r>
            <a:r>
              <a:rPr lang="en-US" sz="2000" err="1">
                <a:solidFill>
                  <a:srgbClr val="002060"/>
                </a:solidFill>
                <a:latin typeface="Verdana Pro"/>
                <a:cs typeface="Calibri"/>
              </a:rPr>
              <a:t>οτελώντ</a:t>
            </a:r>
            <a:r>
              <a:rPr lang="en-US" sz="2000">
                <a:solidFill>
                  <a:srgbClr val="002060"/>
                </a:solidFill>
                <a:latin typeface="Verdana Pro"/>
                <a:cs typeface="Calibri"/>
              </a:rPr>
              <a:t>ας </a:t>
            </a:r>
            <a:r>
              <a:rPr lang="en-US" sz="2000" err="1">
                <a:solidFill>
                  <a:srgbClr val="002060"/>
                </a:solidFill>
                <a:latin typeface="Verdana Pro"/>
                <a:cs typeface="Calibri"/>
              </a:rPr>
              <a:t>το</a:t>
            </a:r>
            <a:r>
              <a:rPr lang="en-US" sz="2000">
                <a:solidFill>
                  <a:srgbClr val="002060"/>
                </a:solidFill>
                <a:latin typeface="Verdana Pro"/>
                <a:cs typeface="Calibri"/>
              </a:rPr>
              <a:t> π</a:t>
            </a:r>
            <a:r>
              <a:rPr lang="en-US" sz="2000" err="1">
                <a:solidFill>
                  <a:srgbClr val="002060"/>
                </a:solidFill>
                <a:latin typeface="Verdana Pro"/>
                <a:cs typeface="Calibri"/>
              </a:rPr>
              <a:t>ρώτο</a:t>
            </a:r>
            <a:r>
              <a:rPr lang="en-US" sz="2000">
                <a:solidFill>
                  <a:srgbClr val="002060"/>
                </a:solidFill>
                <a:latin typeface="Verdana Pro"/>
                <a:cs typeface="Calibri"/>
              </a:rPr>
              <a:t> </a:t>
            </a:r>
            <a:r>
              <a:rPr lang="en-US" sz="2000" err="1">
                <a:solidFill>
                  <a:srgbClr val="002060"/>
                </a:solidFill>
                <a:latin typeface="Verdana Pro"/>
                <a:cs typeface="Calibri"/>
              </a:rPr>
              <a:t>τέτοιο</a:t>
            </a:r>
            <a:r>
              <a:rPr lang="en-US" sz="2000">
                <a:solidFill>
                  <a:srgbClr val="002060"/>
                </a:solidFill>
                <a:latin typeface="Verdana Pro"/>
                <a:cs typeface="Calibri"/>
              </a:rPr>
              <a:t> </a:t>
            </a:r>
            <a:r>
              <a:rPr lang="en-US" sz="2000" err="1">
                <a:solidFill>
                  <a:srgbClr val="002060"/>
                </a:solidFill>
                <a:latin typeface="Verdana Pro"/>
                <a:cs typeface="Calibri"/>
              </a:rPr>
              <a:t>χωριό</a:t>
            </a:r>
            <a:r>
              <a:rPr lang="en-US" sz="2000">
                <a:solidFill>
                  <a:srgbClr val="002060"/>
                </a:solidFill>
                <a:latin typeface="Verdana Pro"/>
                <a:cs typeface="Calibri"/>
              </a:rPr>
              <a:t> </a:t>
            </a:r>
            <a:r>
              <a:rPr lang="en-US" sz="2000" err="1">
                <a:solidFill>
                  <a:srgbClr val="002060"/>
                </a:solidFill>
                <a:latin typeface="Verdana Pro"/>
                <a:cs typeface="Calibri"/>
              </a:rPr>
              <a:t>στον</a:t>
            </a:r>
            <a:r>
              <a:rPr lang="en-US" sz="2000">
                <a:solidFill>
                  <a:srgbClr val="002060"/>
                </a:solidFill>
                <a:latin typeface="Verdana Pro"/>
                <a:cs typeface="Calibri"/>
              </a:rPr>
              <a:t> </a:t>
            </a:r>
            <a:r>
              <a:rPr lang="en-US" sz="2000" err="1">
                <a:solidFill>
                  <a:srgbClr val="002060"/>
                </a:solidFill>
                <a:latin typeface="Verdana Pro"/>
                <a:cs typeface="Calibri"/>
              </a:rPr>
              <a:t>κόσμο</a:t>
            </a:r>
            <a:r>
              <a:rPr lang="en-US" sz="2000">
                <a:solidFill>
                  <a:srgbClr val="002060"/>
                </a:solidFill>
                <a:latin typeface="Verdana Pro"/>
                <a:cs typeface="Calibri"/>
              </a:rPr>
              <a:t>. </a:t>
            </a:r>
            <a:endParaRPr lang="en-US">
              <a:solidFill>
                <a:srgbClr val="000000"/>
              </a:solidFill>
              <a:latin typeface="Calibri" panose="020F0502020204030204"/>
              <a:cs typeface="Calibri"/>
            </a:endParaRPr>
          </a:p>
          <a:p>
            <a:endParaRPr lang="en-US" sz="2000">
              <a:solidFill>
                <a:srgbClr val="002060"/>
              </a:solidFill>
              <a:latin typeface="Verdana Pro"/>
              <a:cs typeface="Calibri"/>
            </a:endParaRPr>
          </a:p>
          <a:p>
            <a:r>
              <a:rPr lang="en-US" sz="2000" err="1">
                <a:solidFill>
                  <a:srgbClr val="002060"/>
                </a:solidFill>
                <a:latin typeface="Verdana Pro"/>
                <a:cs typeface="Calibri"/>
              </a:rPr>
              <a:t>Σχεδόν</a:t>
            </a:r>
            <a:r>
              <a:rPr lang="en-US" sz="2000">
                <a:solidFill>
                  <a:srgbClr val="002060"/>
                </a:solidFill>
                <a:latin typeface="Verdana Pro"/>
                <a:cs typeface="Calibri"/>
              </a:rPr>
              <a:t> 200 κα</a:t>
            </a:r>
            <a:r>
              <a:rPr lang="en-US" sz="2000" err="1">
                <a:solidFill>
                  <a:srgbClr val="002060"/>
                </a:solidFill>
                <a:latin typeface="Verdana Pro"/>
                <a:cs typeface="Calibri"/>
              </a:rPr>
              <a:t>τοικίες</a:t>
            </a:r>
            <a:r>
              <a:rPr lang="en-US" sz="2000">
                <a:solidFill>
                  <a:srgbClr val="002060"/>
                </a:solidFill>
                <a:latin typeface="Verdana Pro"/>
                <a:cs typeface="Calibri"/>
              </a:rPr>
              <a:t> θα </a:t>
            </a:r>
            <a:r>
              <a:rPr lang="en-US" sz="2000" err="1">
                <a:solidFill>
                  <a:srgbClr val="002060"/>
                </a:solidFill>
                <a:latin typeface="Verdana Pro"/>
                <a:cs typeface="Calibri"/>
              </a:rPr>
              <a:t>φιλοξενήσουν</a:t>
            </a:r>
            <a:r>
              <a:rPr lang="en-US" sz="2000">
                <a:solidFill>
                  <a:srgbClr val="002060"/>
                </a:solidFill>
                <a:latin typeface="Verdana Pro"/>
                <a:cs typeface="Calibri"/>
              </a:rPr>
              <a:t> </a:t>
            </a:r>
            <a:r>
              <a:rPr lang="en-US" sz="2000" err="1">
                <a:solidFill>
                  <a:srgbClr val="002060"/>
                </a:solidFill>
                <a:latin typeface="Verdana Pro"/>
                <a:cs typeface="Calibri"/>
              </a:rPr>
              <a:t>έν</a:t>
            </a:r>
            <a:r>
              <a:rPr lang="en-US" sz="2000">
                <a:solidFill>
                  <a:srgbClr val="002060"/>
                </a:solidFill>
                <a:latin typeface="Verdana Pro"/>
                <a:cs typeface="Calibri"/>
              </a:rPr>
              <a:t>α </a:t>
            </a:r>
            <a:r>
              <a:rPr lang="en-US" sz="2000" err="1">
                <a:solidFill>
                  <a:srgbClr val="002060"/>
                </a:solidFill>
                <a:latin typeface="Verdana Pro"/>
                <a:cs typeface="Calibri"/>
              </a:rPr>
              <a:t>ολόκληρο</a:t>
            </a:r>
            <a:r>
              <a:rPr lang="en-US" sz="2000">
                <a:solidFill>
                  <a:srgbClr val="002060"/>
                </a:solidFill>
                <a:latin typeface="Verdana Pro"/>
                <a:cs typeface="Calibri"/>
              </a:rPr>
              <a:t> </a:t>
            </a:r>
            <a:r>
              <a:rPr lang="en-US" sz="2000" err="1">
                <a:solidFill>
                  <a:srgbClr val="002060"/>
                </a:solidFill>
                <a:latin typeface="Verdana Pro"/>
                <a:cs typeface="Calibri"/>
              </a:rPr>
              <a:t>χωριό</a:t>
            </a:r>
            <a:r>
              <a:rPr lang="en-US" sz="2000">
                <a:solidFill>
                  <a:srgbClr val="002060"/>
                </a:solidFill>
                <a:latin typeface="Verdana Pro"/>
                <a:cs typeface="Calibri"/>
              </a:rPr>
              <a:t>, π</a:t>
            </a:r>
            <a:r>
              <a:rPr lang="en-US" sz="2000" err="1">
                <a:solidFill>
                  <a:srgbClr val="002060"/>
                </a:solidFill>
                <a:latin typeface="Verdana Pro"/>
                <a:cs typeface="Calibri"/>
              </a:rPr>
              <a:t>ου</a:t>
            </a:r>
            <a:r>
              <a:rPr lang="en-US" sz="2000">
                <a:solidFill>
                  <a:srgbClr val="002060"/>
                </a:solidFill>
                <a:latin typeface="Verdana Pro"/>
                <a:cs typeface="Calibri"/>
              </a:rPr>
              <a:t> </a:t>
            </a:r>
            <a:r>
              <a:rPr lang="en-US" sz="2000" err="1">
                <a:solidFill>
                  <a:srgbClr val="002060"/>
                </a:solidFill>
                <a:latin typeface="Verdana Pro"/>
                <a:cs typeface="Calibri"/>
              </a:rPr>
              <a:t>μέχρι</a:t>
            </a:r>
            <a:r>
              <a:rPr lang="en-US" sz="2000">
                <a:solidFill>
                  <a:srgbClr val="002060"/>
                </a:solidFill>
                <a:latin typeface="Verdana Pro"/>
                <a:cs typeface="Calibri"/>
              </a:rPr>
              <a:t> </a:t>
            </a:r>
            <a:r>
              <a:rPr lang="en-US" sz="2000" err="1">
                <a:solidFill>
                  <a:srgbClr val="002060"/>
                </a:solidFill>
                <a:latin typeface="Verdana Pro"/>
                <a:cs typeface="Calibri"/>
              </a:rPr>
              <a:t>σήμερ</a:t>
            </a:r>
            <a:r>
              <a:rPr lang="en-US" sz="2000">
                <a:solidFill>
                  <a:srgbClr val="002060"/>
                </a:solidFill>
                <a:latin typeface="Verdana Pro"/>
                <a:cs typeface="Calibri"/>
              </a:rPr>
              <a:t>α </a:t>
            </a:r>
            <a:r>
              <a:rPr lang="en-US" sz="2000" err="1">
                <a:solidFill>
                  <a:srgbClr val="002060"/>
                </a:solidFill>
                <a:latin typeface="Verdana Pro"/>
                <a:cs typeface="Calibri"/>
              </a:rPr>
              <a:t>ζούσε</a:t>
            </a:r>
            <a:r>
              <a:rPr lang="en-US" sz="2000">
                <a:solidFill>
                  <a:srgbClr val="002060"/>
                </a:solidFill>
                <a:latin typeface="Verdana Pro"/>
                <a:cs typeface="Calibri"/>
              </a:rPr>
              <a:t> </a:t>
            </a:r>
            <a:r>
              <a:rPr lang="en-US" sz="2000" err="1">
                <a:solidFill>
                  <a:srgbClr val="002060"/>
                </a:solidFill>
                <a:latin typeface="Verdana Pro"/>
                <a:cs typeface="Calibri"/>
              </a:rPr>
              <a:t>σε</a:t>
            </a:r>
            <a:r>
              <a:rPr lang="en-US" sz="2000">
                <a:solidFill>
                  <a:srgbClr val="002060"/>
                </a:solidFill>
                <a:latin typeface="Verdana Pro"/>
                <a:cs typeface="Calibri"/>
              </a:rPr>
              <a:t> α</a:t>
            </a:r>
            <a:r>
              <a:rPr lang="en-US" sz="2000" err="1">
                <a:solidFill>
                  <a:srgbClr val="002060"/>
                </a:solidFill>
                <a:latin typeface="Verdana Pro"/>
                <a:cs typeface="Calibri"/>
              </a:rPr>
              <a:t>υτοσχέδιες</a:t>
            </a:r>
            <a:r>
              <a:rPr lang="en-US" sz="2000">
                <a:solidFill>
                  <a:srgbClr val="002060"/>
                </a:solidFill>
                <a:latin typeface="Verdana Pro"/>
                <a:cs typeface="Calibri"/>
              </a:rPr>
              <a:t> κατα</a:t>
            </a:r>
            <a:r>
              <a:rPr lang="en-US" sz="2000" err="1">
                <a:solidFill>
                  <a:srgbClr val="002060"/>
                </a:solidFill>
                <a:latin typeface="Verdana Pro"/>
                <a:cs typeface="Calibri"/>
              </a:rPr>
              <a:t>σκευές</a:t>
            </a:r>
            <a:r>
              <a:rPr lang="en-US" sz="2000">
                <a:solidFill>
                  <a:srgbClr val="002060"/>
                </a:solidFill>
                <a:latin typeface="Verdana Pro"/>
                <a:cs typeface="Calibri"/>
              </a:rPr>
              <a:t>. Επ</a:t>
            </a:r>
            <a:r>
              <a:rPr lang="en-US" sz="2000" err="1">
                <a:solidFill>
                  <a:srgbClr val="002060"/>
                </a:solidFill>
                <a:latin typeface="Verdana Pro"/>
                <a:cs typeface="Calibri"/>
              </a:rPr>
              <a:t>όμενο</a:t>
            </a:r>
            <a:r>
              <a:rPr lang="en-US" sz="2000">
                <a:solidFill>
                  <a:srgbClr val="002060"/>
                </a:solidFill>
                <a:latin typeface="Verdana Pro"/>
                <a:cs typeface="Calibri"/>
              </a:rPr>
              <a:t> β</a:t>
            </a:r>
            <a:r>
              <a:rPr lang="en-US" sz="2000" err="1">
                <a:solidFill>
                  <a:srgbClr val="002060"/>
                </a:solidFill>
                <a:latin typeface="Verdana Pro"/>
                <a:cs typeface="Calibri"/>
              </a:rPr>
              <a:t>ήμ</a:t>
            </a:r>
            <a:r>
              <a:rPr lang="en-US" sz="2000">
                <a:solidFill>
                  <a:srgbClr val="002060"/>
                </a:solidFill>
                <a:latin typeface="Verdana Pro"/>
                <a:cs typeface="Calibri"/>
              </a:rPr>
              <a:t>α, </a:t>
            </a:r>
            <a:r>
              <a:rPr lang="en-US" sz="2000" err="1">
                <a:solidFill>
                  <a:srgbClr val="002060"/>
                </a:solidFill>
                <a:latin typeface="Verdana Pro"/>
                <a:cs typeface="Calibri"/>
              </a:rPr>
              <a:t>έν</a:t>
            </a:r>
            <a:r>
              <a:rPr lang="en-US" sz="2000">
                <a:solidFill>
                  <a:srgbClr val="002060"/>
                </a:solidFill>
                <a:latin typeface="Verdana Pro"/>
                <a:cs typeface="Calibri"/>
              </a:rPr>
              <a:t>α </a:t>
            </a:r>
            <a:r>
              <a:rPr lang="en-US" sz="2000" err="1">
                <a:solidFill>
                  <a:srgbClr val="002060"/>
                </a:solidFill>
                <a:latin typeface="Verdana Pro"/>
                <a:cs typeface="Calibri"/>
              </a:rPr>
              <a:t>σχολείο</a:t>
            </a:r>
            <a:r>
              <a:rPr lang="en-US" sz="2000">
                <a:solidFill>
                  <a:srgbClr val="002060"/>
                </a:solidFill>
                <a:latin typeface="Verdana Pro"/>
                <a:cs typeface="Calibri"/>
              </a:rPr>
              <a:t> από 3D printer, </a:t>
            </a:r>
            <a:r>
              <a:rPr lang="en-US" sz="2000" err="1">
                <a:solidFill>
                  <a:srgbClr val="002060"/>
                </a:solidFill>
                <a:latin typeface="Verdana Pro"/>
                <a:cs typeface="Calibri"/>
              </a:rPr>
              <a:t>μι</a:t>
            </a:r>
            <a:r>
              <a:rPr lang="en-US" sz="2000">
                <a:solidFill>
                  <a:srgbClr val="002060"/>
                </a:solidFill>
                <a:latin typeface="Verdana Pro"/>
                <a:cs typeface="Calibri"/>
              </a:rPr>
              <a:t>α βιβ</a:t>
            </a:r>
            <a:r>
              <a:rPr lang="en-US" sz="2000" err="1">
                <a:solidFill>
                  <a:srgbClr val="002060"/>
                </a:solidFill>
                <a:latin typeface="Verdana Pro"/>
                <a:cs typeface="Calibri"/>
              </a:rPr>
              <a:t>λιοθήκη</a:t>
            </a:r>
            <a:r>
              <a:rPr lang="en-US" sz="2000">
                <a:solidFill>
                  <a:srgbClr val="002060"/>
                </a:solidFill>
                <a:latin typeface="Verdana Pro"/>
                <a:cs typeface="Calibri"/>
              </a:rPr>
              <a:t>, </a:t>
            </a:r>
            <a:r>
              <a:rPr lang="en-US" sz="2000" err="1">
                <a:solidFill>
                  <a:srgbClr val="002060"/>
                </a:solidFill>
                <a:latin typeface="Verdana Pro"/>
                <a:cs typeface="Calibri"/>
              </a:rPr>
              <a:t>έν</a:t>
            </a:r>
            <a:r>
              <a:rPr lang="en-US" sz="2000">
                <a:solidFill>
                  <a:srgbClr val="002060"/>
                </a:solidFill>
                <a:latin typeface="Verdana Pro"/>
                <a:cs typeface="Calibri"/>
              </a:rPr>
              <a:t>α </a:t>
            </a:r>
            <a:r>
              <a:rPr lang="en-US" sz="2000" err="1">
                <a:solidFill>
                  <a:srgbClr val="002060"/>
                </a:solidFill>
                <a:latin typeface="Verdana Pro"/>
                <a:cs typeface="Calibri"/>
              </a:rPr>
              <a:t>γή</a:t>
            </a:r>
            <a:r>
              <a:rPr lang="en-US" sz="2000">
                <a:solidFill>
                  <a:srgbClr val="002060"/>
                </a:solidFill>
                <a:latin typeface="Verdana Pro"/>
                <a:cs typeface="Calibri"/>
              </a:rPr>
              <a:t>π</a:t>
            </a:r>
            <a:r>
              <a:rPr lang="en-US" sz="2000" err="1">
                <a:solidFill>
                  <a:srgbClr val="002060"/>
                </a:solidFill>
                <a:latin typeface="Verdana Pro"/>
                <a:cs typeface="Calibri"/>
              </a:rPr>
              <a:t>εδο</a:t>
            </a:r>
            <a:r>
              <a:rPr lang="en-US" sz="2000">
                <a:solidFill>
                  <a:srgbClr val="002060"/>
                </a:solidFill>
                <a:latin typeface="Verdana Pro"/>
                <a:cs typeface="Calibri"/>
              </a:rPr>
              <a:t> και </a:t>
            </a:r>
            <a:r>
              <a:rPr lang="en-US" sz="2000" err="1">
                <a:solidFill>
                  <a:srgbClr val="002060"/>
                </a:solidFill>
                <a:latin typeface="Verdana Pro"/>
                <a:cs typeface="Calibri"/>
              </a:rPr>
              <a:t>άλλες</a:t>
            </a:r>
            <a:r>
              <a:rPr lang="en-US" sz="2000">
                <a:solidFill>
                  <a:srgbClr val="002060"/>
                </a:solidFill>
                <a:latin typeface="Verdana Pro"/>
                <a:cs typeface="Calibri"/>
              </a:rPr>
              <a:t> υπ</a:t>
            </a:r>
            <a:r>
              <a:rPr lang="en-US" sz="2000" err="1">
                <a:solidFill>
                  <a:srgbClr val="002060"/>
                </a:solidFill>
                <a:latin typeface="Verdana Pro"/>
                <a:cs typeface="Calibri"/>
              </a:rPr>
              <a:t>οδομές</a:t>
            </a:r>
            <a:r>
              <a:rPr lang="en-US" sz="2000">
                <a:solidFill>
                  <a:srgbClr val="002060"/>
                </a:solidFill>
                <a:latin typeface="Verdana Pro"/>
                <a:cs typeface="Calibri"/>
              </a:rPr>
              <a:t> π</a:t>
            </a:r>
            <a:r>
              <a:rPr lang="en-US" sz="2000" err="1">
                <a:solidFill>
                  <a:srgbClr val="002060"/>
                </a:solidFill>
                <a:latin typeface="Verdana Pro"/>
                <a:cs typeface="Calibri"/>
              </a:rPr>
              <a:t>ου</a:t>
            </a:r>
            <a:r>
              <a:rPr lang="en-US" sz="2000">
                <a:solidFill>
                  <a:srgbClr val="002060"/>
                </a:solidFill>
                <a:latin typeface="Verdana Pro"/>
                <a:cs typeface="Calibri"/>
              </a:rPr>
              <a:t> θα υπ</a:t>
            </a:r>
            <a:r>
              <a:rPr lang="en-US" sz="2000" err="1">
                <a:solidFill>
                  <a:srgbClr val="002060"/>
                </a:solidFill>
                <a:latin typeface="Verdana Pro"/>
                <a:cs typeface="Calibri"/>
              </a:rPr>
              <a:t>οστηρίξουν</a:t>
            </a:r>
            <a:r>
              <a:rPr lang="en-US" sz="2000">
                <a:solidFill>
                  <a:srgbClr val="002060"/>
                </a:solidFill>
                <a:latin typeface="Verdana Pro"/>
                <a:cs typeface="Calibri"/>
              </a:rPr>
              <a:t> </a:t>
            </a:r>
            <a:r>
              <a:rPr lang="en-US" sz="2000" err="1">
                <a:solidFill>
                  <a:srgbClr val="002060"/>
                </a:solidFill>
                <a:latin typeface="Verdana Pro"/>
                <a:cs typeface="Calibri"/>
              </a:rPr>
              <a:t>τη</a:t>
            </a:r>
            <a:r>
              <a:rPr lang="en-US" sz="2000">
                <a:solidFill>
                  <a:srgbClr val="002060"/>
                </a:solidFill>
                <a:latin typeface="Verdana Pro"/>
                <a:cs typeface="Calibri"/>
              </a:rPr>
              <a:t> </a:t>
            </a:r>
            <a:r>
              <a:rPr lang="en-US" sz="2000" err="1">
                <a:solidFill>
                  <a:srgbClr val="002060"/>
                </a:solidFill>
                <a:latin typeface="Verdana Pro"/>
                <a:cs typeface="Calibri"/>
              </a:rPr>
              <a:t>συγκεκριμένη</a:t>
            </a:r>
            <a:r>
              <a:rPr lang="en-US" sz="2000">
                <a:solidFill>
                  <a:srgbClr val="002060"/>
                </a:solidFill>
                <a:latin typeface="Verdana Pro"/>
                <a:cs typeface="Calibri"/>
              </a:rPr>
              <a:t> </a:t>
            </a:r>
            <a:r>
              <a:rPr lang="en-US" sz="2000" err="1">
                <a:solidFill>
                  <a:srgbClr val="002060"/>
                </a:solidFill>
                <a:latin typeface="Verdana Pro"/>
                <a:cs typeface="Calibri"/>
              </a:rPr>
              <a:t>κοινότητ</a:t>
            </a:r>
            <a:r>
              <a:rPr lang="en-US" sz="2000">
                <a:solidFill>
                  <a:srgbClr val="002060"/>
                </a:solidFill>
                <a:latin typeface="Verdana Pro"/>
                <a:cs typeface="Calibri"/>
              </a:rPr>
              <a:t>α.</a:t>
            </a:r>
            <a:endParaRPr lang="en-US">
              <a:cs typeface="Calibri"/>
            </a:endParaRPr>
          </a:p>
          <a:p>
            <a:endParaRPr lang="en-US" sz="2000">
              <a:solidFill>
                <a:srgbClr val="002060"/>
              </a:solidFill>
              <a:latin typeface="Verdana Pro"/>
              <a:cs typeface="Calibri"/>
            </a:endParaRPr>
          </a:p>
          <a:p>
            <a:r>
              <a:rPr lang="en-US" sz="2000">
                <a:solidFill>
                  <a:srgbClr val="002060"/>
                </a:solidFill>
                <a:latin typeface="Verdana Pro"/>
                <a:cs typeface="Calibri"/>
                <a:hlinkClick r:id="rId2">
                  <a:extLst>
                    <a:ext uri="{A12FA001-AC4F-418D-AE19-62706E023703}">
                      <ahyp:hlinkClr xmlns:ahyp="http://schemas.microsoft.com/office/drawing/2018/hyperlinkcolor" val="tx"/>
                    </a:ext>
                  </a:extLst>
                </a:hlinkClick>
              </a:rPr>
              <a:t>https://youtu.be/PbgCu0aUobE</a:t>
            </a:r>
            <a:endParaRPr lang="en-US"/>
          </a:p>
          <a:p>
            <a:endParaRPr lang="en-US" sz="2000">
              <a:solidFill>
                <a:srgbClr val="002060"/>
              </a:solidFill>
              <a:latin typeface="Verdana Pro"/>
              <a:cs typeface="Calibri"/>
            </a:endParaRPr>
          </a:p>
          <a:p>
            <a:r>
              <a:rPr lang="en-US" sz="2000">
                <a:solidFill>
                  <a:srgbClr val="002060"/>
                </a:solidFill>
                <a:latin typeface="Verdana Pro"/>
                <a:cs typeface="Calibri"/>
                <a:hlinkClick r:id="rId3">
                  <a:extLst>
                    <a:ext uri="{A12FA001-AC4F-418D-AE19-62706E023703}">
                      <ahyp:hlinkClr xmlns:ahyp="http://schemas.microsoft.com/office/drawing/2018/hyperlinkcolor" val="tx"/>
                    </a:ext>
                  </a:extLst>
                </a:hlinkClick>
              </a:rPr>
              <a:t>https://newstoryhomes.org/</a:t>
            </a:r>
            <a:endParaRPr lang="en-US"/>
          </a:p>
          <a:p>
            <a:endParaRPr lang="en-US" sz="2000">
              <a:solidFill>
                <a:srgbClr val="002060"/>
              </a:solidFill>
              <a:latin typeface="Verdana Pro"/>
              <a:cs typeface="Calibri"/>
            </a:endParaRPr>
          </a:p>
          <a:p>
            <a:endParaRPr lang="en-US" sz="2000">
              <a:solidFill>
                <a:srgbClr val="002060"/>
              </a:solidFill>
              <a:latin typeface="Verdana Pro"/>
              <a:cs typeface="Calibri"/>
            </a:endParaRPr>
          </a:p>
          <a:p>
            <a:endParaRPr lang="en-US" sz="2000">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47676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510989" y="1371600"/>
            <a:ext cx="11161057"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060"/>
                </a:solidFill>
                <a:latin typeface="Verdana Pro"/>
              </a:rPr>
              <a:t>  </a:t>
            </a:r>
            <a:r>
              <a:rPr lang="en-US" sz="2400" b="1" err="1">
                <a:solidFill>
                  <a:srgbClr val="002060"/>
                </a:solidFill>
                <a:latin typeface="Verdana Pro"/>
              </a:rPr>
              <a:t>Περι</a:t>
            </a:r>
            <a:r>
              <a:rPr lang="en-US" sz="2400" b="1">
                <a:solidFill>
                  <a:srgbClr val="002060"/>
                </a:solidFill>
                <a:latin typeface="Verdana Pro"/>
              </a:rPr>
              <a:t>β</a:t>
            </a:r>
            <a:r>
              <a:rPr lang="en-US" sz="2400" b="1" err="1">
                <a:solidFill>
                  <a:srgbClr val="002060"/>
                </a:solidFill>
                <a:latin typeface="Verdana Pro"/>
              </a:rPr>
              <a:t>άλλον</a:t>
            </a:r>
            <a:r>
              <a:rPr lang="en-US" sz="2400" b="1">
                <a:solidFill>
                  <a:srgbClr val="002060"/>
                </a:solidFill>
                <a:latin typeface="Verdana Pro"/>
              </a:rPr>
              <a:t> (</a:t>
            </a:r>
            <a:r>
              <a:rPr lang="en-US" sz="2400" b="1" err="1">
                <a:solidFill>
                  <a:srgbClr val="002060"/>
                </a:solidFill>
                <a:latin typeface="Verdana Pro"/>
              </a:rPr>
              <a:t>θέμ</a:t>
            </a:r>
            <a:r>
              <a:rPr lang="en-US" sz="2400" b="1">
                <a:solidFill>
                  <a:srgbClr val="002060"/>
                </a:solidFill>
                <a:latin typeface="Verdana Pro"/>
              </a:rPr>
              <a:t>ατα π</a:t>
            </a:r>
            <a:r>
              <a:rPr lang="en-US" sz="2400" b="1" err="1">
                <a:solidFill>
                  <a:srgbClr val="002060"/>
                </a:solidFill>
                <a:latin typeface="Verdana Pro"/>
              </a:rPr>
              <a:t>ερι</a:t>
            </a:r>
            <a:r>
              <a:rPr lang="en-US" sz="2400" b="1">
                <a:solidFill>
                  <a:srgbClr val="002060"/>
                </a:solidFill>
                <a:latin typeface="Verdana Pro"/>
              </a:rPr>
              <a:t>β</a:t>
            </a:r>
            <a:r>
              <a:rPr lang="en-US" sz="2400" b="1" err="1">
                <a:solidFill>
                  <a:srgbClr val="002060"/>
                </a:solidFill>
                <a:latin typeface="Verdana Pro"/>
              </a:rPr>
              <a:t>άλλοντος</a:t>
            </a:r>
            <a:r>
              <a:rPr lang="en-US" sz="2400" b="1">
                <a:solidFill>
                  <a:srgbClr val="002060"/>
                </a:solidFill>
                <a:latin typeface="Verdana Pro"/>
              </a:rPr>
              <a:t> και </a:t>
            </a:r>
            <a:r>
              <a:rPr lang="en-US" sz="2400" b="1" err="1">
                <a:solidFill>
                  <a:srgbClr val="002060"/>
                </a:solidFill>
                <a:latin typeface="Verdana Pro"/>
              </a:rPr>
              <a:t>οικολογί</a:t>
            </a:r>
            <a:r>
              <a:rPr lang="en-US" sz="2400" b="1">
                <a:solidFill>
                  <a:srgbClr val="002060"/>
                </a:solidFill>
                <a:latin typeface="Verdana Pro"/>
              </a:rPr>
              <a:t>ας). </a:t>
            </a:r>
            <a:r>
              <a:rPr lang="en-US" sz="2400" b="1" err="1">
                <a:solidFill>
                  <a:srgbClr val="002060"/>
                </a:solidFill>
                <a:latin typeface="Verdana Pro"/>
              </a:rPr>
              <a:t>Ενδεικτικά</a:t>
            </a:r>
            <a:r>
              <a:rPr lang="en-US" sz="2400" b="1">
                <a:solidFill>
                  <a:srgbClr val="002060"/>
                </a:solidFill>
                <a:latin typeface="Verdana Pro"/>
              </a:rPr>
              <a:t>:</a:t>
            </a:r>
          </a:p>
          <a:p>
            <a:endParaRPr lang="en-US" sz="2400" b="1">
              <a:solidFill>
                <a:srgbClr val="002060"/>
              </a:solidFill>
              <a:latin typeface="Verdana Pro"/>
            </a:endParaRPr>
          </a:p>
          <a:p>
            <a:endParaRPr lang="en-US" sz="2400" b="1">
              <a:solidFill>
                <a:srgbClr val="002060"/>
              </a:solidFill>
              <a:latin typeface="Verdana Pro"/>
              <a:cs typeface="Calibri"/>
            </a:endParaRPr>
          </a:p>
          <a:p>
            <a:pPr marL="285750" indent="-285750">
              <a:buFont typeface="Wingdings"/>
              <a:buChar char="ü"/>
            </a:pPr>
            <a:r>
              <a:rPr lang="en-US" sz="2400" err="1">
                <a:solidFill>
                  <a:srgbClr val="002060"/>
                </a:solidFill>
                <a:latin typeface="Verdana Pro"/>
                <a:cs typeface="Calibri"/>
              </a:rPr>
              <a:t>Κλιμ</a:t>
            </a:r>
            <a:r>
              <a:rPr lang="en-US" sz="2400">
                <a:solidFill>
                  <a:srgbClr val="002060"/>
                </a:solidFill>
                <a:latin typeface="Verdana Pro"/>
                <a:cs typeface="Calibri"/>
              </a:rPr>
              <a:t>α</a:t>
            </a:r>
            <a:r>
              <a:rPr lang="en-US" sz="2400" err="1">
                <a:solidFill>
                  <a:srgbClr val="002060"/>
                </a:solidFill>
                <a:latin typeface="Verdana Pro"/>
                <a:cs typeface="Calibri"/>
              </a:rPr>
              <a:t>τική</a:t>
            </a:r>
            <a:r>
              <a:rPr lang="en-US" sz="2400">
                <a:solidFill>
                  <a:srgbClr val="002060"/>
                </a:solidFill>
                <a:latin typeface="Verdana Pro"/>
                <a:cs typeface="Calibri"/>
              </a:rPr>
              <a:t> α</a:t>
            </a:r>
            <a:r>
              <a:rPr lang="en-US" sz="2400" err="1">
                <a:solidFill>
                  <a:srgbClr val="002060"/>
                </a:solidFill>
                <a:latin typeface="Verdana Pro"/>
                <a:cs typeface="Calibri"/>
              </a:rPr>
              <a:t>λλ</a:t>
            </a:r>
            <a:r>
              <a:rPr lang="en-US" sz="2400">
                <a:solidFill>
                  <a:srgbClr val="002060"/>
                </a:solidFill>
                <a:latin typeface="Verdana Pro"/>
                <a:cs typeface="Calibri"/>
              </a:rPr>
              <a:t>α</a:t>
            </a:r>
            <a:r>
              <a:rPr lang="en-US" sz="2400" err="1">
                <a:solidFill>
                  <a:srgbClr val="002060"/>
                </a:solidFill>
                <a:latin typeface="Verdana Pro"/>
                <a:cs typeface="Calibri"/>
              </a:rPr>
              <a:t>γή</a:t>
            </a:r>
            <a:r>
              <a:rPr lang="en-US" sz="2400">
                <a:solidFill>
                  <a:srgbClr val="002060"/>
                </a:solidFill>
                <a:latin typeface="Verdana Pro"/>
                <a:cs typeface="Calibri"/>
              </a:rPr>
              <a:t> και φα</a:t>
            </a:r>
            <a:r>
              <a:rPr lang="en-US" sz="2400" err="1">
                <a:solidFill>
                  <a:srgbClr val="002060"/>
                </a:solidFill>
                <a:latin typeface="Verdana Pro"/>
                <a:cs typeface="Calibri"/>
              </a:rPr>
              <a:t>ινόμενο</a:t>
            </a:r>
            <a:r>
              <a:rPr lang="en-US" sz="2400">
                <a:solidFill>
                  <a:srgbClr val="002060"/>
                </a:solidFill>
                <a:latin typeface="Verdana Pro"/>
                <a:cs typeface="Calibri"/>
              </a:rPr>
              <a:t> </a:t>
            </a:r>
            <a:r>
              <a:rPr lang="en-US" sz="2400" err="1">
                <a:solidFill>
                  <a:srgbClr val="002060"/>
                </a:solidFill>
                <a:latin typeface="Verdana Pro"/>
                <a:cs typeface="Calibri"/>
              </a:rPr>
              <a:t>του</a:t>
            </a:r>
            <a:r>
              <a:rPr lang="en-US" sz="2400">
                <a:solidFill>
                  <a:srgbClr val="002060"/>
                </a:solidFill>
                <a:latin typeface="Verdana Pro"/>
                <a:cs typeface="Calibri"/>
              </a:rPr>
              <a:t> </a:t>
            </a:r>
            <a:r>
              <a:rPr lang="en-US" sz="2400" err="1">
                <a:solidFill>
                  <a:srgbClr val="002060"/>
                </a:solidFill>
                <a:latin typeface="Verdana Pro"/>
                <a:cs typeface="Calibri"/>
              </a:rPr>
              <a:t>θερμοκη</a:t>
            </a:r>
            <a:r>
              <a:rPr lang="en-US" sz="2400">
                <a:solidFill>
                  <a:srgbClr val="002060"/>
                </a:solidFill>
                <a:latin typeface="Verdana Pro"/>
                <a:cs typeface="Calibri"/>
              </a:rPr>
              <a:t>π</a:t>
            </a:r>
            <a:r>
              <a:rPr lang="en-US" sz="2400" err="1">
                <a:solidFill>
                  <a:srgbClr val="002060"/>
                </a:solidFill>
                <a:latin typeface="Verdana Pro"/>
                <a:cs typeface="Calibri"/>
              </a:rPr>
              <a:t>ίου</a:t>
            </a:r>
            <a:endParaRPr lang="en-US" sz="2400">
              <a:solidFill>
                <a:srgbClr val="002060"/>
              </a:solidFill>
              <a:latin typeface="Verdana Pro"/>
              <a:cs typeface="Calibri"/>
            </a:endParaRPr>
          </a:p>
          <a:p>
            <a:pPr marL="285750" indent="-285750">
              <a:buFont typeface="Wingdings"/>
              <a:buChar char="ü"/>
            </a:pPr>
            <a:r>
              <a:rPr lang="en-US" sz="2400">
                <a:solidFill>
                  <a:srgbClr val="002060"/>
                </a:solidFill>
                <a:latin typeface="Verdana Pro"/>
                <a:cs typeface="Calibri"/>
              </a:rPr>
              <a:t>Επίπ</a:t>
            </a:r>
            <a:r>
              <a:rPr lang="en-US" sz="2400" err="1">
                <a:solidFill>
                  <a:srgbClr val="002060"/>
                </a:solidFill>
                <a:latin typeface="Verdana Pro"/>
                <a:cs typeface="Calibri"/>
              </a:rPr>
              <a:t>εδ</a:t>
            </a:r>
            <a:r>
              <a:rPr lang="en-US" sz="2400">
                <a:solidFill>
                  <a:srgbClr val="002060"/>
                </a:solidFill>
                <a:latin typeface="Verdana Pro"/>
                <a:cs typeface="Calibri"/>
              </a:rPr>
              <a:t>α </a:t>
            </a:r>
            <a:r>
              <a:rPr lang="en-US" sz="2400" err="1">
                <a:solidFill>
                  <a:srgbClr val="002060"/>
                </a:solidFill>
                <a:latin typeface="Verdana Pro"/>
                <a:cs typeface="Calibri"/>
              </a:rPr>
              <a:t>ρύ</a:t>
            </a:r>
            <a:r>
              <a:rPr lang="en-US" sz="2400">
                <a:solidFill>
                  <a:srgbClr val="002060"/>
                </a:solidFill>
                <a:latin typeface="Verdana Pro"/>
                <a:cs typeface="Calibri"/>
              </a:rPr>
              <a:t>πα</a:t>
            </a:r>
            <a:r>
              <a:rPr lang="en-US" sz="2400" err="1">
                <a:solidFill>
                  <a:srgbClr val="002060"/>
                </a:solidFill>
                <a:latin typeface="Verdana Pro"/>
                <a:cs typeface="Calibri"/>
              </a:rPr>
              <a:t>νσης</a:t>
            </a:r>
            <a:r>
              <a:rPr lang="en-US" sz="2400">
                <a:solidFill>
                  <a:srgbClr val="002060"/>
                </a:solidFill>
                <a:latin typeface="Verdana Pro"/>
                <a:cs typeface="Calibri"/>
              </a:rPr>
              <a:t> από π</a:t>
            </a:r>
            <a:r>
              <a:rPr lang="en-US" sz="2400" err="1">
                <a:solidFill>
                  <a:srgbClr val="002060"/>
                </a:solidFill>
                <a:latin typeface="Verdana Pro"/>
                <a:cs typeface="Calibri"/>
              </a:rPr>
              <a:t>ροϊόντ</a:t>
            </a:r>
            <a:r>
              <a:rPr lang="en-US" sz="2400">
                <a:solidFill>
                  <a:srgbClr val="002060"/>
                </a:solidFill>
                <a:latin typeface="Verdana Pro"/>
                <a:cs typeface="Calibri"/>
              </a:rPr>
              <a:t>α και υπ</a:t>
            </a:r>
            <a:r>
              <a:rPr lang="en-US" sz="2400" err="1">
                <a:solidFill>
                  <a:srgbClr val="002060"/>
                </a:solidFill>
                <a:latin typeface="Verdana Pro"/>
                <a:cs typeface="Calibri"/>
              </a:rPr>
              <a:t>ηρεσίες</a:t>
            </a:r>
            <a:endParaRPr lang="en-US" sz="2400">
              <a:solidFill>
                <a:srgbClr val="002060"/>
              </a:solidFill>
              <a:latin typeface="Verdana Pro"/>
              <a:cs typeface="Calibri"/>
            </a:endParaRPr>
          </a:p>
          <a:p>
            <a:pPr marL="285750" indent="-285750">
              <a:buFont typeface="Wingdings"/>
              <a:buChar char="ü"/>
            </a:pPr>
            <a:r>
              <a:rPr lang="en-US" sz="2400" err="1">
                <a:solidFill>
                  <a:srgbClr val="002060"/>
                </a:solidFill>
                <a:latin typeface="Verdana Pro"/>
                <a:cs typeface="Calibri"/>
              </a:rPr>
              <a:t>Σχέση</a:t>
            </a:r>
            <a:r>
              <a:rPr lang="en-US" sz="2400">
                <a:solidFill>
                  <a:srgbClr val="002060"/>
                </a:solidFill>
                <a:latin typeface="Verdana Pro"/>
                <a:cs typeface="Calibri"/>
              </a:rPr>
              <a:t> π</a:t>
            </a:r>
            <a:r>
              <a:rPr lang="en-US" sz="2400" err="1">
                <a:solidFill>
                  <a:srgbClr val="002060"/>
                </a:solidFill>
                <a:latin typeface="Verdana Pro"/>
                <a:cs typeface="Calibri"/>
              </a:rPr>
              <a:t>ολιτών</a:t>
            </a:r>
            <a:r>
              <a:rPr lang="en-US" sz="2400">
                <a:solidFill>
                  <a:srgbClr val="002060"/>
                </a:solidFill>
                <a:latin typeface="Verdana Pro"/>
                <a:cs typeface="Calibri"/>
              </a:rPr>
              <a:t>, κατα</a:t>
            </a:r>
            <a:r>
              <a:rPr lang="en-US" sz="2400" err="1">
                <a:solidFill>
                  <a:srgbClr val="002060"/>
                </a:solidFill>
                <a:latin typeface="Verdana Pro"/>
                <a:cs typeface="Calibri"/>
              </a:rPr>
              <a:t>σκευ</a:t>
            </a:r>
            <a:r>
              <a:rPr lang="en-US" sz="2400">
                <a:solidFill>
                  <a:srgbClr val="002060"/>
                </a:solidFill>
                <a:latin typeface="Verdana Pro"/>
                <a:cs typeface="Calibri"/>
              </a:rPr>
              <a:t>α</a:t>
            </a:r>
            <a:r>
              <a:rPr lang="en-US" sz="2400" err="1">
                <a:solidFill>
                  <a:srgbClr val="002060"/>
                </a:solidFill>
                <a:latin typeface="Verdana Pro"/>
                <a:cs typeface="Calibri"/>
              </a:rPr>
              <a:t>στών</a:t>
            </a:r>
            <a:r>
              <a:rPr lang="en-US" sz="2400">
                <a:solidFill>
                  <a:srgbClr val="002060"/>
                </a:solidFill>
                <a:latin typeface="Verdana Pro"/>
                <a:cs typeface="Calibri"/>
              </a:rPr>
              <a:t>, κατανα</a:t>
            </a:r>
            <a:r>
              <a:rPr lang="en-US" sz="2400" err="1">
                <a:solidFill>
                  <a:srgbClr val="002060"/>
                </a:solidFill>
                <a:latin typeface="Verdana Pro"/>
                <a:cs typeface="Calibri"/>
              </a:rPr>
              <a:t>λωτών</a:t>
            </a:r>
            <a:r>
              <a:rPr lang="en-US" sz="2400">
                <a:solidFill>
                  <a:srgbClr val="002060"/>
                </a:solidFill>
                <a:latin typeface="Verdana Pro"/>
                <a:cs typeface="Calibri"/>
              </a:rPr>
              <a:t> </a:t>
            </a:r>
            <a:r>
              <a:rPr lang="en-US" sz="2400" err="1">
                <a:solidFill>
                  <a:srgbClr val="002060"/>
                </a:solidFill>
                <a:latin typeface="Verdana Pro"/>
                <a:cs typeface="Calibri"/>
              </a:rPr>
              <a:t>με</a:t>
            </a:r>
            <a:r>
              <a:rPr lang="en-US" sz="2400">
                <a:solidFill>
                  <a:srgbClr val="002060"/>
                </a:solidFill>
                <a:latin typeface="Verdana Pro"/>
                <a:cs typeface="Calibri"/>
              </a:rPr>
              <a:t> </a:t>
            </a:r>
            <a:r>
              <a:rPr lang="en-US" sz="2400" err="1">
                <a:solidFill>
                  <a:srgbClr val="002060"/>
                </a:solidFill>
                <a:latin typeface="Verdana Pro"/>
                <a:cs typeface="Calibri"/>
              </a:rPr>
              <a:t>την</a:t>
            </a:r>
            <a:r>
              <a:rPr lang="en-US" sz="2400">
                <a:solidFill>
                  <a:srgbClr val="002060"/>
                </a:solidFill>
                <a:latin typeface="Verdana Pro"/>
                <a:cs typeface="Calibri"/>
              </a:rPr>
              <a:t> ανα</a:t>
            </a:r>
            <a:r>
              <a:rPr lang="en-US" sz="2400" err="1">
                <a:solidFill>
                  <a:srgbClr val="002060"/>
                </a:solidFill>
                <a:latin typeface="Verdana Pro"/>
                <a:cs typeface="Calibri"/>
              </a:rPr>
              <a:t>κύκλωση</a:t>
            </a:r>
            <a:endParaRPr lang="en-US" sz="2400">
              <a:solidFill>
                <a:srgbClr val="002060"/>
              </a:solidFill>
              <a:latin typeface="Verdana Pro"/>
              <a:cs typeface="Calibri"/>
            </a:endParaRPr>
          </a:p>
          <a:p>
            <a:pPr marL="285750" indent="-285750">
              <a:buFont typeface="Wingdings"/>
              <a:buChar char="ü"/>
            </a:pPr>
            <a:r>
              <a:rPr lang="en-US" sz="2400" err="1">
                <a:solidFill>
                  <a:srgbClr val="002060"/>
                </a:solidFill>
                <a:latin typeface="Verdana Pro"/>
                <a:cs typeface="Calibri"/>
              </a:rPr>
              <a:t>Δι</a:t>
            </a:r>
            <a:r>
              <a:rPr lang="en-US" sz="2400">
                <a:solidFill>
                  <a:srgbClr val="002060"/>
                </a:solidFill>
                <a:latin typeface="Verdana Pro"/>
                <a:cs typeface="Calibri"/>
              </a:rPr>
              <a:t>α</a:t>
            </a:r>
            <a:r>
              <a:rPr lang="en-US" sz="2400" err="1">
                <a:solidFill>
                  <a:srgbClr val="002060"/>
                </a:solidFill>
                <a:latin typeface="Verdana Pro"/>
                <a:cs typeface="Calibri"/>
              </a:rPr>
              <a:t>χείριση</a:t>
            </a:r>
            <a:r>
              <a:rPr lang="en-US" sz="2400">
                <a:solidFill>
                  <a:srgbClr val="002060"/>
                </a:solidFill>
                <a:latin typeface="Verdana Pro"/>
                <a:cs typeface="Calibri"/>
              </a:rPr>
              <a:t> </a:t>
            </a:r>
            <a:r>
              <a:rPr lang="en-US" sz="2400" err="1">
                <a:solidFill>
                  <a:srgbClr val="002060"/>
                </a:solidFill>
                <a:latin typeface="Verdana Pro"/>
                <a:cs typeface="Calibri"/>
              </a:rPr>
              <a:t>στερεών</a:t>
            </a:r>
            <a:r>
              <a:rPr lang="en-US" sz="2400">
                <a:solidFill>
                  <a:srgbClr val="002060"/>
                </a:solidFill>
                <a:latin typeface="Verdana Pro"/>
                <a:cs typeface="Calibri"/>
              </a:rPr>
              <a:t> απ</a:t>
            </a:r>
            <a:r>
              <a:rPr lang="en-US" sz="2400" err="1">
                <a:solidFill>
                  <a:srgbClr val="002060"/>
                </a:solidFill>
                <a:latin typeface="Verdana Pro"/>
                <a:cs typeface="Calibri"/>
              </a:rPr>
              <a:t>ορριμάτων</a:t>
            </a:r>
            <a:r>
              <a:rPr lang="en-US" sz="2400">
                <a:solidFill>
                  <a:srgbClr val="002060"/>
                </a:solidFill>
                <a:latin typeface="Verdana Pro"/>
                <a:cs typeface="Calibri"/>
              </a:rPr>
              <a:t> και </a:t>
            </a:r>
            <a:r>
              <a:rPr lang="en-US" sz="2400" err="1">
                <a:solidFill>
                  <a:srgbClr val="002060"/>
                </a:solidFill>
                <a:latin typeface="Verdana Pro"/>
                <a:cs typeface="Calibri"/>
              </a:rPr>
              <a:t>υγρών</a:t>
            </a:r>
            <a:r>
              <a:rPr lang="en-US" sz="2400">
                <a:solidFill>
                  <a:srgbClr val="002060"/>
                </a:solidFill>
                <a:latin typeface="Verdana Pro"/>
                <a:cs typeface="Calibri"/>
              </a:rPr>
              <a:t> αποβ</a:t>
            </a:r>
            <a:r>
              <a:rPr lang="en-US" sz="2400" err="1">
                <a:solidFill>
                  <a:srgbClr val="002060"/>
                </a:solidFill>
                <a:latin typeface="Verdana Pro"/>
                <a:cs typeface="Calibri"/>
              </a:rPr>
              <a:t>λήτων</a:t>
            </a:r>
            <a:endParaRPr lang="en-US" sz="2400">
              <a:solidFill>
                <a:srgbClr val="002060"/>
              </a:solidFill>
              <a:latin typeface="Verdana Pro"/>
              <a:cs typeface="Calibri"/>
            </a:endParaRPr>
          </a:p>
          <a:p>
            <a:pPr marL="285750" indent="-285750">
              <a:buFont typeface="Wingdings"/>
              <a:buChar char="ü"/>
            </a:pPr>
            <a:r>
              <a:rPr lang="en-US" sz="2400" err="1">
                <a:solidFill>
                  <a:srgbClr val="002060"/>
                </a:solidFill>
                <a:latin typeface="Verdana Pro"/>
                <a:cs typeface="Calibri"/>
              </a:rPr>
              <a:t>Οικολογική</a:t>
            </a:r>
            <a:r>
              <a:rPr lang="en-US" sz="2400">
                <a:solidFill>
                  <a:srgbClr val="002060"/>
                </a:solidFill>
                <a:latin typeface="Verdana Pro"/>
                <a:cs typeface="Calibri"/>
              </a:rPr>
              <a:t> </a:t>
            </a:r>
            <a:r>
              <a:rPr lang="en-US" sz="2400" err="1">
                <a:solidFill>
                  <a:srgbClr val="002060"/>
                </a:solidFill>
                <a:latin typeface="Verdana Pro"/>
                <a:cs typeface="Calibri"/>
              </a:rPr>
              <a:t>ευ</a:t>
            </a:r>
            <a:r>
              <a:rPr lang="en-US" sz="2400">
                <a:solidFill>
                  <a:srgbClr val="002060"/>
                </a:solidFill>
                <a:latin typeface="Verdana Pro"/>
                <a:cs typeface="Calibri"/>
              </a:rPr>
              <a:t>α</a:t>
            </a:r>
            <a:r>
              <a:rPr lang="en-US" sz="2400" err="1">
                <a:solidFill>
                  <a:srgbClr val="002060"/>
                </a:solidFill>
                <a:latin typeface="Verdana Pro"/>
                <a:cs typeface="Calibri"/>
              </a:rPr>
              <a:t>ισθησί</a:t>
            </a:r>
            <a:r>
              <a:rPr lang="en-US" sz="2400">
                <a:solidFill>
                  <a:srgbClr val="002060"/>
                </a:solidFill>
                <a:latin typeface="Verdana Pro"/>
                <a:cs typeface="Calibri"/>
              </a:rPr>
              <a:t>α, </a:t>
            </a:r>
            <a:r>
              <a:rPr lang="en-US" sz="2400" err="1">
                <a:solidFill>
                  <a:srgbClr val="002060"/>
                </a:solidFill>
                <a:latin typeface="Verdana Pro"/>
                <a:cs typeface="Calibri"/>
              </a:rPr>
              <a:t>γνώση</a:t>
            </a:r>
            <a:r>
              <a:rPr lang="en-US" sz="2400">
                <a:solidFill>
                  <a:srgbClr val="002060"/>
                </a:solidFill>
                <a:latin typeface="Verdana Pro"/>
                <a:cs typeface="Calibri"/>
              </a:rPr>
              <a:t> και </a:t>
            </a:r>
            <a:r>
              <a:rPr lang="en-US" sz="2400" err="1">
                <a:solidFill>
                  <a:srgbClr val="002060"/>
                </a:solidFill>
                <a:latin typeface="Verdana Pro"/>
                <a:cs typeface="Calibri"/>
              </a:rPr>
              <a:t>δράση</a:t>
            </a:r>
            <a:endParaRPr lang="en-US" sz="2400">
              <a:solidFill>
                <a:srgbClr val="002060"/>
              </a:solidFill>
              <a:latin typeface="Verdana Pro"/>
              <a:cs typeface="Calibri"/>
            </a:endParaRPr>
          </a:p>
          <a:p>
            <a:pPr marL="285750" indent="-285750">
              <a:buFont typeface="Wingdings"/>
              <a:buChar char="ü"/>
            </a:pPr>
            <a:endParaRPr lang="en-US" sz="2400">
              <a:solidFill>
                <a:srgbClr val="002060"/>
              </a:solidFill>
              <a:latin typeface="Verdana Pro"/>
              <a:cs typeface="Calibri"/>
            </a:endParaRPr>
          </a:p>
          <a:p>
            <a:pPr marL="285750" indent="-285750">
              <a:buFont typeface="Wingdings"/>
              <a:buChar char="ü"/>
            </a:pPr>
            <a:endParaRPr lang="en-US" sz="2400" b="1">
              <a:solidFill>
                <a:srgbClr val="002060"/>
              </a:solidFill>
              <a:latin typeface="Verdana Pro"/>
              <a:cs typeface="Calibri"/>
            </a:endParaRPr>
          </a:p>
          <a:p>
            <a:endParaRPr lang="en-US" sz="2000" u="sng">
              <a:solidFill>
                <a:srgbClr val="002060"/>
              </a:solidFill>
              <a:latin typeface="Verdana Pro"/>
              <a:cs typeface="Calibri"/>
            </a:endParaRPr>
          </a:p>
          <a:p>
            <a:endParaRPr lang="en-US" sz="2000">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957995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lIns="91440" tIns="45720" rIns="91440" bIns="45720" anchor="t">
            <a:spAutoFit/>
          </a:bodyPr>
          <a:lstStyle/>
          <a:p>
            <a:pPr>
              <a:defRPr/>
            </a:pPr>
            <a:r>
              <a:rPr kumimoji="0" lang="el-GR" sz="24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 </a:t>
            </a:r>
            <a:r>
              <a:rPr lang="el-GR" sz="2400" b="1">
                <a:solidFill>
                  <a:schemeClr val="bg1"/>
                </a:solidFill>
                <a:latin typeface="Calibri" panose="020F0502020204030204"/>
              </a:rPr>
              <a:t>της Αγοράς - </a:t>
            </a:r>
            <a:r>
              <a:rPr lang="el-GR" sz="2400" b="1" err="1">
                <a:solidFill>
                  <a:schemeClr val="bg1"/>
                </a:solidFill>
                <a:latin typeface="Calibri" panose="020F0502020204030204"/>
              </a:rPr>
              <a:t>Key</a:t>
            </a:r>
            <a:r>
              <a:rPr lang="el-GR" sz="2400" b="1">
                <a:solidFill>
                  <a:schemeClr val="bg1"/>
                </a:solidFill>
                <a:latin typeface="Calibri" panose="020F0502020204030204"/>
              </a:rPr>
              <a:t> </a:t>
            </a:r>
            <a:r>
              <a:rPr lang="el-GR" sz="2400" b="1" err="1">
                <a:solidFill>
                  <a:schemeClr val="bg1"/>
                </a:solidFill>
                <a:latin typeface="Calibri" panose="020F0502020204030204"/>
              </a:rPr>
              <a:t>Trends</a:t>
            </a:r>
            <a:r>
              <a:rPr lang="el-GR" sz="2400" b="1">
                <a:solidFill>
                  <a:schemeClr val="bg1"/>
                </a:solidFill>
                <a:latin typeface="Calibri" panose="020F0502020204030204"/>
              </a:rPr>
              <a:t> - </a:t>
            </a:r>
            <a:r>
              <a:rPr lang="el-GR" sz="2400" b="1" err="1">
                <a:solidFill>
                  <a:schemeClr val="bg1"/>
                </a:solidFill>
                <a:latin typeface="Calibri" panose="020F0502020204030204"/>
              </a:rPr>
              <a:t>Aνάλυση</a:t>
            </a:r>
            <a:r>
              <a:rPr lang="el-GR" sz="2400" b="1">
                <a:solidFill>
                  <a:schemeClr val="bg1"/>
                </a:solidFill>
                <a:latin typeface="Calibri" panose="020F0502020204030204"/>
              </a:rPr>
              <a:t> PESTLE</a:t>
            </a:r>
            <a:endParaRPr lang="el-GR" sz="24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470548" y="1188898"/>
            <a:ext cx="11572875" cy="461665"/>
          </a:xfrm>
          <a:prstGeom prst="rect">
            <a:avLst/>
          </a:prstGeom>
          <a:noFill/>
        </p:spPr>
        <p:txBody>
          <a:bodyPr wrap="square" lIns="91440" tIns="45720" rIns="91440" bIns="45720" anchor="t">
            <a:spAutoFit/>
          </a:bodyPr>
          <a:lstStyle/>
          <a:p>
            <a:pPr marL="457200" indent="-457200">
              <a:buFont typeface="Wingdings"/>
              <a:buChar char="§"/>
              <a:defRPr/>
            </a:pPr>
            <a:endParaRPr lang="el-GR" sz="2400" b="1">
              <a:solidFill>
                <a:srgbClr val="002060"/>
              </a:solidFill>
              <a:latin typeface="Verdana Pro"/>
              <a:cs typeface="Calibri"/>
            </a:endParaRPr>
          </a:p>
        </p:txBody>
      </p:sp>
      <p:sp>
        <p:nvSpPr>
          <p:cNvPr id="3" name="TextBox 2">
            <a:extLst>
              <a:ext uri="{FF2B5EF4-FFF2-40B4-BE49-F238E27FC236}">
                <a16:creationId xmlns:a16="http://schemas.microsoft.com/office/drawing/2014/main" id="{74C40D66-44F5-3449-CA3F-4DF1B639F57A}"/>
              </a:ext>
            </a:extLst>
          </p:cNvPr>
          <p:cNvSpPr txBox="1"/>
          <p:nvPr/>
        </p:nvSpPr>
        <p:spPr>
          <a:xfrm>
            <a:off x="510989" y="1371600"/>
            <a:ext cx="11161057" cy="8186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solidFill>
                  <a:srgbClr val="002060"/>
                </a:solidFill>
                <a:latin typeface="Verdana Pro"/>
              </a:rPr>
              <a:t>Νομικό</a:t>
            </a:r>
            <a:r>
              <a:rPr lang="en-US" sz="2400" b="1">
                <a:solidFill>
                  <a:srgbClr val="002060"/>
                </a:solidFill>
                <a:latin typeface="Verdana Pro"/>
              </a:rPr>
              <a:t> </a:t>
            </a:r>
            <a:r>
              <a:rPr lang="en-US" sz="2400" b="1" err="1">
                <a:solidFill>
                  <a:srgbClr val="002060"/>
                </a:solidFill>
                <a:latin typeface="Verdana Pro"/>
              </a:rPr>
              <a:t>Περι</a:t>
            </a:r>
            <a:r>
              <a:rPr lang="en-US" sz="2400" b="1">
                <a:solidFill>
                  <a:srgbClr val="002060"/>
                </a:solidFill>
                <a:latin typeface="Verdana Pro"/>
              </a:rPr>
              <a:t>βάλλον </a:t>
            </a:r>
            <a:r>
              <a:rPr lang="en-US" sz="2400">
                <a:solidFill>
                  <a:srgbClr val="002060"/>
                </a:solidFill>
                <a:latin typeface="Verdana Pro"/>
              </a:rPr>
              <a:t>(θέματα σχετικά με το ευρωπαϊκό  Δίκαιο του ανταγωνισμού, Εμπορικό δίκαιο (των εταιρειών), την Προστασία των Καταναλωτών,  την Εργατική νοοθεσία, τους νόμους για την υγεία και την ασφάλεια, τους νόμους για την ισότητα και την συμπερίληψη).</a:t>
            </a:r>
            <a:r>
              <a:rPr lang="en-US" sz="2400" b="1">
                <a:solidFill>
                  <a:srgbClr val="002060"/>
                </a:solidFill>
                <a:latin typeface="Verdana Pro"/>
              </a:rPr>
              <a:t> </a:t>
            </a:r>
            <a:endParaRPr lang="el-GR"/>
          </a:p>
          <a:p>
            <a:endParaRPr lang="en-US" sz="2400" b="1">
              <a:solidFill>
                <a:srgbClr val="002060"/>
              </a:solidFill>
              <a:latin typeface="Verdana Pro"/>
            </a:endParaRPr>
          </a:p>
          <a:p>
            <a:r>
              <a:rPr lang="en-US" sz="2400" b="1" err="1">
                <a:solidFill>
                  <a:srgbClr val="002060"/>
                </a:solidFill>
                <a:latin typeface="Verdana Pro"/>
              </a:rPr>
              <a:t>Ενδεικτικά</a:t>
            </a:r>
            <a:r>
              <a:rPr lang="en-US" sz="2400" b="1">
                <a:solidFill>
                  <a:srgbClr val="002060"/>
                </a:solidFill>
                <a:latin typeface="Verdana Pro"/>
              </a:rPr>
              <a:t>:</a:t>
            </a:r>
            <a:endParaRPr lang="en-US">
              <a:cs typeface="Calibri"/>
            </a:endParaRPr>
          </a:p>
          <a:p>
            <a:endParaRPr lang="en-US" sz="2400" b="1">
              <a:solidFill>
                <a:srgbClr val="002060"/>
              </a:solidFill>
              <a:latin typeface="Verdana Pro"/>
              <a:cs typeface="Calibri"/>
            </a:endParaRPr>
          </a:p>
          <a:p>
            <a:pPr marL="285750" indent="-285750">
              <a:buFont typeface="Wingdings"/>
              <a:buChar char="ü"/>
            </a:pPr>
            <a:r>
              <a:rPr lang="en-US" sz="2400" err="1">
                <a:solidFill>
                  <a:srgbClr val="002060"/>
                </a:solidFill>
                <a:latin typeface="Verdana Pro"/>
                <a:cs typeface="Calibri"/>
              </a:rPr>
              <a:t>Νομοθεσί</a:t>
            </a:r>
            <a:r>
              <a:rPr lang="en-US" sz="2400">
                <a:solidFill>
                  <a:srgbClr val="002060"/>
                </a:solidFill>
                <a:latin typeface="Verdana Pro"/>
                <a:cs typeface="Calibri"/>
              </a:rPr>
              <a:t>α για περιβαλλοντικά θέματα</a:t>
            </a:r>
          </a:p>
          <a:p>
            <a:pPr marL="285750" indent="-285750">
              <a:buFont typeface="Wingdings"/>
              <a:buChar char="ü"/>
            </a:pPr>
            <a:r>
              <a:rPr lang="en-US" sz="2400" err="1">
                <a:solidFill>
                  <a:srgbClr val="002060"/>
                </a:solidFill>
                <a:latin typeface="Verdana Pro"/>
                <a:cs typeface="Calibri"/>
              </a:rPr>
              <a:t>Νομοθεσί</a:t>
            </a:r>
            <a:r>
              <a:rPr lang="en-US" sz="2400">
                <a:solidFill>
                  <a:srgbClr val="002060"/>
                </a:solidFill>
                <a:latin typeface="Verdana Pro"/>
                <a:cs typeface="Calibri"/>
              </a:rPr>
              <a:t>α για την προστασία του καταναλωτή</a:t>
            </a:r>
          </a:p>
          <a:p>
            <a:pPr marL="285750" indent="-285750">
              <a:buFont typeface="Wingdings"/>
              <a:buChar char="ü"/>
            </a:pPr>
            <a:r>
              <a:rPr lang="en-US" sz="2400" err="1">
                <a:solidFill>
                  <a:srgbClr val="002060"/>
                </a:solidFill>
                <a:latin typeface="Verdana Pro"/>
                <a:cs typeface="Calibri"/>
              </a:rPr>
              <a:t>Νομοθεσί</a:t>
            </a:r>
            <a:r>
              <a:rPr lang="en-US" sz="2400">
                <a:solidFill>
                  <a:srgbClr val="002060"/>
                </a:solidFill>
                <a:latin typeface="Verdana Pro"/>
                <a:cs typeface="Calibri"/>
              </a:rPr>
              <a:t>α για την προστασία του ανταγωνισού</a:t>
            </a:r>
          </a:p>
          <a:p>
            <a:pPr marL="285750" indent="-285750">
              <a:buFont typeface="Wingdings"/>
              <a:buChar char="ü"/>
            </a:pPr>
            <a:r>
              <a:rPr lang="en-US" sz="2400" err="1">
                <a:solidFill>
                  <a:srgbClr val="002060"/>
                </a:solidFill>
                <a:latin typeface="Verdana Pro"/>
                <a:cs typeface="Calibri"/>
              </a:rPr>
              <a:t>Νομοθεσί</a:t>
            </a:r>
            <a:r>
              <a:rPr lang="en-US" sz="2400">
                <a:solidFill>
                  <a:srgbClr val="002060"/>
                </a:solidFill>
                <a:latin typeface="Verdana Pro"/>
                <a:cs typeface="Calibri"/>
              </a:rPr>
              <a:t>α για προσωπικά δεδομένα</a:t>
            </a:r>
          </a:p>
          <a:p>
            <a:pPr marL="285750" indent="-285750">
              <a:buFont typeface="Wingdings"/>
              <a:buChar char="ü"/>
            </a:pPr>
            <a:r>
              <a:rPr lang="en-US" sz="2400" err="1">
                <a:solidFill>
                  <a:srgbClr val="002060"/>
                </a:solidFill>
                <a:latin typeface="Verdana Pro"/>
                <a:cs typeface="Calibri"/>
              </a:rPr>
              <a:t>Νομοθεσί</a:t>
            </a:r>
            <a:r>
              <a:rPr lang="en-US" sz="2400">
                <a:solidFill>
                  <a:srgbClr val="002060"/>
                </a:solidFill>
                <a:latin typeface="Verdana Pro"/>
                <a:cs typeface="Calibri"/>
              </a:rPr>
              <a:t>α για εργασιακά ζητήματα</a:t>
            </a:r>
          </a:p>
          <a:p>
            <a:pPr marL="285750" indent="-285750">
              <a:buFont typeface="Wingdings"/>
              <a:buChar char="ü"/>
            </a:pPr>
            <a:endParaRPr lang="en-US" sz="2400">
              <a:solidFill>
                <a:srgbClr val="002060"/>
              </a:solidFill>
              <a:latin typeface="Verdana Pro"/>
              <a:cs typeface="Calibri"/>
            </a:endParaRPr>
          </a:p>
          <a:p>
            <a:pPr marL="285750" indent="-285750">
              <a:buFont typeface="Wingdings"/>
              <a:buChar char="ü"/>
            </a:pPr>
            <a:endParaRPr lang="en-US" sz="2400">
              <a:solidFill>
                <a:srgbClr val="002060"/>
              </a:solidFill>
              <a:latin typeface="Verdana Pro"/>
              <a:cs typeface="Calibri"/>
            </a:endParaRPr>
          </a:p>
          <a:p>
            <a:pPr marL="285750" indent="-285750">
              <a:buFont typeface="Wingdings"/>
              <a:buChar char="ü"/>
            </a:pPr>
            <a:endParaRPr lang="en-US" sz="2400" b="1">
              <a:solidFill>
                <a:srgbClr val="002060"/>
              </a:solidFill>
              <a:latin typeface="Verdana Pro"/>
              <a:cs typeface="Calibri"/>
            </a:endParaRPr>
          </a:p>
          <a:p>
            <a:endParaRPr lang="en-US" sz="2000" u="sng">
              <a:solidFill>
                <a:srgbClr val="002060"/>
              </a:solidFill>
              <a:latin typeface="Verdana Pro"/>
              <a:cs typeface="Calibri"/>
            </a:endParaRPr>
          </a:p>
          <a:p>
            <a:endParaRPr lang="en-US" sz="2000">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pPr marL="285750" indent="-285750">
              <a:buFont typeface="Wingdings"/>
              <a:buChar char="v"/>
            </a:pPr>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a:p>
            <a:endParaRPr lang="en-US">
              <a:solidFill>
                <a:srgbClr val="002060"/>
              </a:solidFill>
              <a:latin typeface="Verdana Pro"/>
              <a:cs typeface="Calibri"/>
            </a:endParaRPr>
          </a:p>
        </p:txBody>
      </p:sp>
    </p:spTree>
    <p:extLst>
      <p:ext uri="{BB962C8B-B14F-4D97-AF65-F5344CB8AC3E}">
        <p14:creationId xmlns:p14="http://schemas.microsoft.com/office/powerpoint/2010/main" val="1352759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523220"/>
          </a:xfrm>
          <a:prstGeom prst="rect">
            <a:avLst/>
          </a:prstGeom>
          <a:noFill/>
        </p:spPr>
        <p:txBody>
          <a:bodyPr wrap="square" lIns="91440" tIns="45720" rIns="91440" bIns="45720" anchor="t">
            <a:spAutoFit/>
          </a:bodyPr>
          <a:lstStyle/>
          <a:p>
            <a:pPr>
              <a:defRPr/>
            </a:pPr>
            <a:r>
              <a:rPr kumimoji="0" lang="el-GR" sz="2800" b="1" i="0" u="none" strike="noStrike" kern="1200" cap="none" spc="0" normalizeH="0" baseline="0" noProof="0">
                <a:ln>
                  <a:noFill/>
                </a:ln>
                <a:solidFill>
                  <a:schemeClr val="bg1"/>
                </a:solidFill>
                <a:effectLst/>
                <a:uLnTx/>
                <a:uFillTx/>
                <a:latin typeface="Calibri" panose="020F0502020204030204"/>
                <a:ea typeface="+mn-ea"/>
                <a:cs typeface="+mn-cs"/>
              </a:rPr>
              <a:t>Δυνάμεις της αγοράς, οι βασικές τάσεις</a:t>
            </a:r>
            <a:r>
              <a:rPr lang="el-GR" sz="2800" b="1">
                <a:solidFill>
                  <a:schemeClr val="bg1"/>
                </a:solidFill>
                <a:latin typeface="Calibri" panose="020F0502020204030204"/>
              </a:rPr>
              <a:t> της αγοράς</a:t>
            </a:r>
            <a:endParaRPr lang="el-GR" sz="28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590931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3200" b="1" u="sng">
                <a:solidFill>
                  <a:srgbClr val="002060"/>
                </a:solidFill>
                <a:latin typeface="Verdana Pro"/>
                <a:cs typeface="Calibri"/>
              </a:rPr>
              <a:t>Δραστηριότητα:</a:t>
            </a:r>
            <a:endParaRPr lang="el-GR" sz="3200" b="1" i="0" u="sng" strike="noStrike" kern="1200" cap="none" spc="0" normalizeH="0" baseline="0" noProof="0">
              <a:ln>
                <a:noFill/>
              </a:ln>
              <a:solidFill>
                <a:srgbClr val="002060"/>
              </a:solidFill>
              <a:effectLst/>
              <a:uLnTx/>
              <a:uFillTx/>
              <a:latin typeface="Verdana Pro"/>
              <a:cs typeface="Calibri"/>
            </a:endParaRPr>
          </a:p>
          <a:p>
            <a:pPr marL="0" marR="0" lvl="0" indent="0" algn="l" defTabSz="457200">
              <a:lnSpc>
                <a:spcPct val="100000"/>
              </a:lnSpc>
              <a:spcBef>
                <a:spcPts val="0"/>
              </a:spcBef>
              <a:spcAft>
                <a:spcPts val="0"/>
              </a:spcAft>
              <a:buClrTx/>
              <a:buSzTx/>
              <a:buFontTx/>
              <a:buNone/>
              <a:tabLst/>
              <a:defRPr/>
            </a:pPr>
            <a:endParaRPr lang="el-GR" sz="3200" i="0" strike="noStrike" kern="1200" cap="none" spc="0" normalizeH="0" baseline="0" noProof="0">
              <a:ln>
                <a:noFill/>
              </a:ln>
              <a:solidFill>
                <a:srgbClr val="002060"/>
              </a:solidFill>
              <a:effectLst/>
              <a:uLnTx/>
              <a:uFillTx/>
              <a:latin typeface="Verdana Pro"/>
              <a:cs typeface="Calibri"/>
            </a:endParaRPr>
          </a:p>
          <a:p>
            <a:pPr>
              <a:defRPr/>
            </a:pPr>
            <a:r>
              <a:rPr lang="el-GR" sz="3200">
                <a:solidFill>
                  <a:srgbClr val="002060"/>
                </a:solidFill>
                <a:latin typeface="Verdana Pro"/>
                <a:cs typeface="Calibri" panose="020F0502020204030204"/>
              </a:rPr>
              <a:t>Σκεφτείτε για λίγο κι έπειτα συζητήστε με την ομάδα, ποιες βασικές τάσεις της αγοράς επηρεάζουν το δικό σας επιχειρηματικό μοντέλο.</a:t>
            </a:r>
            <a:endParaRPr lang="el-GR" sz="3200" b="0" i="0" u="none" strike="noStrike" kern="1200" cap="none" spc="0" normalizeH="0" baseline="0" noProof="0">
              <a:ln>
                <a:noFill/>
              </a:ln>
              <a:solidFill>
                <a:srgbClr val="002060"/>
              </a:solidFill>
              <a:effectLst/>
              <a:uLnTx/>
              <a:uFillTx/>
              <a:latin typeface="Verdana Pro"/>
              <a:cs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endParaRPr lang="el-GR" sz="36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l-GR" sz="36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4165953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701730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l-GR" sz="2800" b="1" i="0" u="none" strike="noStrike" kern="1200" cap="none" spc="0" normalizeH="0" baseline="0" noProof="0">
              <a:ln>
                <a:noFill/>
              </a:ln>
              <a:solidFill>
                <a:srgbClr val="002060"/>
              </a:solidFill>
              <a:effectLst/>
              <a:uLnTx/>
              <a:uFillTx/>
              <a:latin typeface="Verdana Pro"/>
            </a:endParaRPr>
          </a:p>
          <a:p>
            <a:pPr>
              <a:defRPr/>
            </a:pPr>
            <a:r>
              <a:rPr lang="el-GR" sz="2400" b="1">
                <a:solidFill>
                  <a:srgbClr val="002060"/>
                </a:solidFill>
                <a:latin typeface="Verdana Pro"/>
                <a:cs typeface="Calibri"/>
              </a:rPr>
              <a:t>Δυνάμεις της Αγοράς (Market Forces).</a:t>
            </a:r>
            <a:endParaRPr lang="el-GR" sz="2400" b="1" i="0" u="none" strike="noStrike" kern="1200" cap="none" spc="0" normalizeH="0" baseline="0" noProof="0">
              <a:ln>
                <a:noFill/>
              </a:ln>
              <a:solidFill>
                <a:srgbClr val="002060"/>
              </a:solidFill>
              <a:effectLst/>
              <a:uLnTx/>
              <a:uFillTx/>
              <a:latin typeface="Verdana Pro"/>
            </a:endParaRPr>
          </a:p>
          <a:p>
            <a:pPr marR="0" lvl="0" algn="l" defTabSz="457200">
              <a:lnSpc>
                <a:spcPct val="100000"/>
              </a:lnSpc>
              <a:spcBef>
                <a:spcPts val="0"/>
              </a:spcBef>
              <a:spcAft>
                <a:spcPts val="0"/>
              </a:spcAft>
              <a:buClrTx/>
              <a:buSzTx/>
              <a:tabLst/>
              <a:defRPr/>
            </a:pPr>
            <a:endParaRPr lang="el-GR" sz="2400" b="0" i="0" u="none" strike="noStrike" kern="1200" cap="none" spc="0" normalizeH="0" baseline="0" noProof="0">
              <a:ln>
                <a:noFill/>
              </a:ln>
              <a:solidFill>
                <a:srgbClr val="002060"/>
              </a:solidFill>
              <a:effectLst/>
              <a:uLnTx/>
              <a:uFillTx/>
              <a:latin typeface="Verdana Pro"/>
              <a:cs typeface="Calibri" panose="020F0502020204030204"/>
            </a:endParaRPr>
          </a:p>
          <a:p>
            <a:pPr>
              <a:defRPr/>
            </a:pPr>
            <a:r>
              <a:rPr lang="el-GR" sz="2400" err="1">
                <a:solidFill>
                  <a:srgbClr val="002060"/>
                </a:solidFill>
                <a:latin typeface="Verdana Pro"/>
                <a:cs typeface="Calibri" panose="020F0502020204030204"/>
              </a:rPr>
              <a:t>Eξετάζουμε</a:t>
            </a:r>
            <a:r>
              <a:rPr lang="el-GR" sz="2400">
                <a:solidFill>
                  <a:srgbClr val="002060"/>
                </a:solidFill>
                <a:latin typeface="Verdana Pro"/>
                <a:cs typeface="Calibri" panose="020F0502020204030204"/>
              </a:rPr>
              <a:t> κάποια βασικά ζητήματα πελατών στον κλάδο ή την αγορά μας, όπως η ανάπτυξη ή η συρρίκνωση τμημάτων πελατών.</a:t>
            </a:r>
            <a:endParaRPr lang="el-GR" sz="2400" b="0" i="0" u="none" strike="noStrike" kern="1200" cap="none" spc="0" normalizeH="0" baseline="0" noProof="0">
              <a:ln>
                <a:noFill/>
              </a:ln>
              <a:solidFill>
                <a:srgbClr val="002060"/>
              </a:solidFill>
              <a:effectLst/>
              <a:uLnTx/>
              <a:uFillTx/>
              <a:latin typeface="Verdana Pro"/>
              <a:cs typeface="Calibri" panose="020F0502020204030204"/>
            </a:endParaRPr>
          </a:p>
          <a:p>
            <a:pPr marR="0" lvl="0" algn="l" defTabSz="457200">
              <a:lnSpc>
                <a:spcPct val="100000"/>
              </a:lnSpc>
              <a:spcBef>
                <a:spcPts val="0"/>
              </a:spcBef>
              <a:spcAft>
                <a:spcPts val="0"/>
              </a:spcAft>
              <a:buClrTx/>
              <a:buSzTx/>
              <a:tabLst/>
              <a:defRPr/>
            </a:pPr>
            <a:endParaRPr lang="el-GR" sz="2400" b="0" i="0" u="none" strike="noStrike" kern="1200" cap="none" spc="0" normalizeH="0" baseline="0" noProof="0">
              <a:ln>
                <a:noFill/>
              </a:ln>
              <a:solidFill>
                <a:srgbClr val="002060"/>
              </a:solidFill>
              <a:effectLst/>
              <a:uLnTx/>
              <a:uFillTx/>
              <a:latin typeface="Verdana Pro"/>
              <a:cs typeface="Calibri" panose="020F0502020204030204"/>
            </a:endParaRPr>
          </a:p>
          <a:p>
            <a:pPr>
              <a:defRPr/>
            </a:pPr>
            <a:r>
              <a:rPr lang="el-GR" sz="2400">
                <a:solidFill>
                  <a:srgbClr val="002060"/>
                </a:solidFill>
                <a:latin typeface="Verdana Pro"/>
                <a:cs typeface="Calibri" panose="020F0502020204030204"/>
              </a:rPr>
              <a:t>Ενδεικτικές ερωτήσεις για διερεύνηση:</a:t>
            </a:r>
            <a:endParaRPr lang="el-GR" sz="2400" b="0" i="0" u="none" strike="noStrike" kern="1200" cap="none" spc="0" normalizeH="0" baseline="0" noProof="0">
              <a:ln>
                <a:noFill/>
              </a:ln>
              <a:solidFill>
                <a:srgbClr val="002060"/>
              </a:solidFill>
              <a:effectLst/>
              <a:uLnTx/>
              <a:uFillTx/>
              <a:latin typeface="Verdana Pro"/>
              <a:cs typeface="Calibri" panose="020F0502020204030204"/>
            </a:endParaRPr>
          </a:p>
          <a:p>
            <a:pPr>
              <a:defRPr/>
            </a:pPr>
            <a:endParaRPr lang="el-GR" sz="2400">
              <a:solidFill>
                <a:srgbClr val="002060"/>
              </a:solidFill>
              <a:latin typeface="Verdana Pro"/>
              <a:cs typeface="Calibri" panose="020F0502020204030204"/>
            </a:endParaRPr>
          </a:p>
          <a:p>
            <a:pPr marL="457200" indent="-457200">
              <a:buFont typeface="Wingdings"/>
              <a:buChar char="v"/>
              <a:defRPr/>
            </a:pPr>
            <a:r>
              <a:rPr lang="el-GR" sz="2400">
                <a:solidFill>
                  <a:srgbClr val="002060"/>
                </a:solidFill>
                <a:latin typeface="Verdana Pro"/>
                <a:cs typeface="Calibri" panose="020F0502020204030204"/>
              </a:rPr>
              <a:t>Ποια είναι τα κρίσιμα ζητήματα που επηρεάζουν το τοπίο των πελατών;</a:t>
            </a:r>
          </a:p>
          <a:p>
            <a:pPr marL="457200" indent="-457200">
              <a:buFont typeface="Wingdings"/>
              <a:buChar char="v"/>
              <a:defRPr/>
            </a:pPr>
            <a:r>
              <a:rPr lang="el-GR" sz="2400">
                <a:solidFill>
                  <a:srgbClr val="002060"/>
                </a:solidFill>
                <a:latin typeface="Verdana Pro"/>
                <a:cs typeface="Calibri" panose="020F0502020204030204"/>
              </a:rPr>
              <a:t> Ποια περιφερειακά τμήματα αξίζουν προσοχή; </a:t>
            </a:r>
          </a:p>
          <a:p>
            <a:pPr marL="457200" indent="-457200">
              <a:buFont typeface="Wingdings"/>
              <a:buChar char="v"/>
              <a:defRPr/>
            </a:pPr>
            <a:r>
              <a:rPr lang="el-GR" sz="2400">
                <a:solidFill>
                  <a:srgbClr val="002060"/>
                </a:solidFill>
                <a:latin typeface="Verdana Pro"/>
                <a:cs typeface="Calibri" panose="020F0502020204030204"/>
              </a:rPr>
              <a:t>Πού είναι οι μεγαλύτερες μη ικανοποιημένες ανάγκες των πελατών;</a:t>
            </a:r>
            <a:endParaRPr lang="el-GR" sz="2400">
              <a:latin typeface="Verdana Pro"/>
            </a:endParaRPr>
          </a:p>
          <a:p>
            <a:pPr marR="0" lvl="0" algn="l" defTabSz="457200" rtl="0" eaLnBrk="1" fontAlgn="auto" latinLnBrk="0" hangingPunct="1">
              <a:lnSpc>
                <a:spcPct val="100000"/>
              </a:lnSpc>
              <a:spcBef>
                <a:spcPts val="0"/>
              </a:spcBef>
              <a:spcAft>
                <a:spcPts val="0"/>
              </a:spcAft>
              <a:buClrTx/>
              <a:buSzTx/>
              <a:tabLst/>
              <a:defRPr/>
            </a:pPr>
            <a:endParaRPr lang="el-GR" sz="36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46182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480131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l-GR" sz="2800" b="1" i="0" u="none" strike="noStrike" kern="1200" cap="none" spc="0" normalizeH="0" baseline="0" noProof="0">
              <a:ln>
                <a:noFill/>
              </a:ln>
              <a:solidFill>
                <a:srgbClr val="002060"/>
              </a:solidFill>
              <a:effectLst/>
              <a:uLnTx/>
              <a:uFillTx/>
              <a:latin typeface="Verdana Pro"/>
            </a:endParaRPr>
          </a:p>
          <a:p>
            <a:pPr>
              <a:defRPr/>
            </a:pPr>
            <a:r>
              <a:rPr lang="el-GR" sz="2400" b="1">
                <a:solidFill>
                  <a:srgbClr val="002060"/>
                </a:solidFill>
                <a:latin typeface="Verdana Pro"/>
                <a:cs typeface="Calibri"/>
              </a:rPr>
              <a:t>Δυνάμεις της Αγοράς (Market Forces).</a:t>
            </a:r>
            <a:endParaRPr lang="el-GR" sz="2400" b="1" i="0" u="none" strike="noStrike" kern="1200" cap="none" spc="0" normalizeH="0" baseline="0" noProof="0">
              <a:ln>
                <a:noFill/>
              </a:ln>
              <a:solidFill>
                <a:srgbClr val="002060"/>
              </a:solidFill>
              <a:effectLst/>
              <a:uLnTx/>
              <a:uFillTx/>
              <a:latin typeface="Verdana Pro"/>
            </a:endParaRPr>
          </a:p>
          <a:p>
            <a:pPr marR="0" lvl="0" algn="l" defTabSz="457200">
              <a:lnSpc>
                <a:spcPct val="100000"/>
              </a:lnSpc>
              <a:spcBef>
                <a:spcPts val="0"/>
              </a:spcBef>
              <a:spcAft>
                <a:spcPts val="0"/>
              </a:spcAft>
              <a:buClrTx/>
              <a:buSzTx/>
              <a:tabLst/>
              <a:defRPr/>
            </a:pPr>
            <a:endParaRPr lang="el-GR" sz="2400" b="0" i="0" u="none" strike="noStrike" kern="1200" cap="none" spc="0" normalizeH="0" baseline="0" noProof="0">
              <a:ln>
                <a:noFill/>
              </a:ln>
              <a:solidFill>
                <a:srgbClr val="002060"/>
              </a:solidFill>
              <a:effectLst/>
              <a:uLnTx/>
              <a:uFillTx/>
              <a:latin typeface="Verdana Pro"/>
              <a:cs typeface="Calibri" panose="020F0502020204030204"/>
            </a:endParaRPr>
          </a:p>
          <a:p>
            <a:pPr>
              <a:defRPr/>
            </a:pPr>
            <a:r>
              <a:rPr lang="el-GR" sz="3200" u="sng">
                <a:solidFill>
                  <a:srgbClr val="002060"/>
                </a:solidFill>
                <a:latin typeface="Calibri" panose="020F0502020204030204"/>
                <a:cs typeface="Calibri" panose="020F0502020204030204"/>
              </a:rPr>
              <a:t>Σε συσχέτιση με το επιχειρηματικό μας μοντέλο:</a:t>
            </a:r>
            <a:endParaRPr lang="el-GR" sz="3200" b="0" i="0" u="sng" strike="noStrike" kern="1200" cap="none" spc="0" normalizeH="0" baseline="0" noProof="0">
              <a:ln>
                <a:noFill/>
              </a:ln>
              <a:solidFill>
                <a:srgbClr val="002060"/>
              </a:solidFill>
              <a:effectLst/>
              <a:uLnTx/>
              <a:uFillTx/>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r>
              <a:rPr lang="el-GR" sz="2800">
                <a:solidFill>
                  <a:srgbClr val="002060"/>
                </a:solidFill>
                <a:latin typeface="Calibri" panose="020F0502020204030204"/>
                <a:cs typeface="Calibri" panose="020F0502020204030204"/>
              </a:rPr>
              <a:t>Μήπως μπορούμε να προσαρμόσουμε - τροποποιήσουμε την πρόταση αξίας μας σε ένα νέο ή </a:t>
            </a:r>
            <a:r>
              <a:rPr lang="el-GR" sz="2800" err="1">
                <a:solidFill>
                  <a:srgbClr val="002060"/>
                </a:solidFill>
                <a:latin typeface="Calibri" panose="020F0502020204030204"/>
                <a:cs typeface="Calibri" panose="020F0502020204030204"/>
              </a:rPr>
              <a:t>υπο</a:t>
            </a:r>
            <a:r>
              <a:rPr lang="el-GR" sz="2800">
                <a:solidFill>
                  <a:srgbClr val="002060"/>
                </a:solidFill>
                <a:latin typeface="Calibri" panose="020F0502020204030204"/>
                <a:cs typeface="Calibri" panose="020F0502020204030204"/>
              </a:rPr>
              <a:t>-εξυπηρετούμενο τμήμα πελατών (όπως για παράδειγμα η ανερχόμενη μεσαία τάξη σε αναδυόμενες αγορές?)</a:t>
            </a: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1148512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61555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a:defRPr/>
            </a:pPr>
            <a:r>
              <a:rPr lang="el-GR" sz="2800" b="1">
                <a:solidFill>
                  <a:srgbClr val="002060"/>
                </a:solidFill>
                <a:latin typeface="Calibri" panose="020F0502020204030204"/>
                <a:cs typeface="Calibri"/>
              </a:rPr>
              <a:t>Δυνάμεις του Κλάδου</a:t>
            </a:r>
            <a:endParaRPr lang="el-GR" sz="2800" b="1" i="0" u="none" strike="noStrike" kern="1200" cap="none" spc="0" normalizeH="0" baseline="0" noProof="0">
              <a:ln>
                <a:noFill/>
              </a:ln>
              <a:solidFill>
                <a:srgbClr val="002060"/>
              </a:solidFill>
              <a:effectLst/>
              <a:uLnTx/>
              <a:uFillTx/>
              <a:latin typeface="Calibri" panose="020F0502020204030204"/>
              <a:cs typeface="Calibri"/>
            </a:endParaRPr>
          </a:p>
          <a:p>
            <a:pPr>
              <a:defRPr/>
            </a:pPr>
            <a:r>
              <a:rPr lang="el-GR" sz="2800">
                <a:solidFill>
                  <a:srgbClr val="002060"/>
                </a:solidFill>
                <a:latin typeface="Calibri" panose="020F0502020204030204"/>
                <a:cs typeface="Calibri"/>
              </a:rPr>
              <a:t>Βασικοί παράγοντες ("παίκτες") στον κλάδο, όπως οι ανταγωνιστές,  οι προμηθευτές, άλλοι  παράγοντες της αλυσίδας αξίας (π.χ. </a:t>
            </a:r>
            <a:r>
              <a:rPr lang="el-GR" sz="2800" err="1">
                <a:solidFill>
                  <a:srgbClr val="002060"/>
                </a:solidFill>
                <a:latin typeface="Calibri" panose="020F0502020204030204"/>
                <a:cs typeface="Calibri"/>
              </a:rPr>
              <a:t>πάροχοι</a:t>
            </a:r>
            <a:r>
              <a:rPr lang="el-GR" sz="2800">
                <a:solidFill>
                  <a:srgbClr val="002060"/>
                </a:solidFill>
                <a:latin typeface="Calibri" panose="020F0502020204030204"/>
                <a:cs typeface="Calibri"/>
              </a:rPr>
              <a:t> τεχνολογίας, συνεργάτες, εργατικό δυναμικό), </a:t>
            </a:r>
            <a:r>
              <a:rPr lang="el-GR" sz="2800" err="1">
                <a:solidFill>
                  <a:srgbClr val="002060"/>
                </a:solidFill>
                <a:latin typeface="Calibri" panose="020F0502020204030204"/>
                <a:cs typeface="Calibri"/>
              </a:rPr>
              <a:t>νεοεισερχόμενες</a:t>
            </a:r>
            <a:r>
              <a:rPr lang="el-GR" sz="2800">
                <a:solidFill>
                  <a:srgbClr val="002060"/>
                </a:solidFill>
                <a:latin typeface="Calibri" panose="020F0502020204030204"/>
                <a:cs typeface="Calibri"/>
              </a:rPr>
              <a:t> εταιρείες, ύπαρξη ή ανάπτυξη υποκατάστατων προϊόντων ή και υπηρεσιών.</a:t>
            </a:r>
            <a:endParaRPr lang="el-GR" sz="2800" b="0" i="0" u="none" strike="noStrike" kern="1200" cap="none" spc="0" normalizeH="0" baseline="0" noProof="0">
              <a:ln>
                <a:noFill/>
              </a:ln>
              <a:solidFill>
                <a:srgbClr val="002060"/>
              </a:solidFill>
              <a:effectLst/>
              <a:uLnTx/>
              <a:uFillTx/>
              <a:latin typeface="Calibri" panose="020F0502020204030204"/>
              <a:cs typeface="Calibri"/>
            </a:endParaRPr>
          </a:p>
          <a:p>
            <a:pPr marR="0" lvl="0" algn="l" defTabSz="457200">
              <a:lnSpc>
                <a:spcPct val="100000"/>
              </a:lnSpc>
              <a:spcBef>
                <a:spcPts val="0"/>
              </a:spcBef>
              <a:spcAft>
                <a:spcPts val="0"/>
              </a:spcAft>
              <a:buClrTx/>
              <a:buSzTx/>
              <a:tabLst/>
              <a:defRPr/>
            </a:pPr>
            <a:endParaRPr lang="el-GR" sz="2800" b="0" i="0" u="none" strike="noStrike" kern="1200" cap="none" spc="0" normalizeH="0" baseline="0" noProof="0">
              <a:ln>
                <a:noFill/>
              </a:ln>
              <a:solidFill>
                <a:srgbClr val="002060"/>
              </a:solidFill>
              <a:effectLst/>
              <a:uLnTx/>
              <a:uFillTx/>
              <a:latin typeface="Calibri" panose="020F0502020204030204"/>
              <a:cs typeface="Calibri"/>
            </a:endParaRPr>
          </a:p>
          <a:p>
            <a:pPr>
              <a:defRPr/>
            </a:pPr>
            <a:r>
              <a:rPr lang="el-GR" sz="2800">
                <a:solidFill>
                  <a:srgbClr val="002060"/>
                </a:solidFill>
                <a:latin typeface="Calibri" panose="020F0502020204030204"/>
                <a:cs typeface="Calibri"/>
              </a:rPr>
              <a:t>Ενδεικτικές ερωτήσεις για διερεύνηση:</a:t>
            </a:r>
          </a:p>
          <a:p>
            <a:pPr>
              <a:defRPr/>
            </a:pPr>
            <a:endParaRPr lang="el-GR" sz="2800">
              <a:solidFill>
                <a:srgbClr val="002060"/>
              </a:solidFill>
              <a:latin typeface="Calibri" panose="020F0502020204030204"/>
              <a:cs typeface="Calibri"/>
            </a:endParaRPr>
          </a:p>
          <a:p>
            <a:pPr marL="457200" indent="-457200">
              <a:buFont typeface="Wingdings"/>
              <a:buChar char="Ø"/>
              <a:defRPr/>
            </a:pPr>
            <a:r>
              <a:rPr lang="el-GR" sz="2800">
                <a:solidFill>
                  <a:srgbClr val="002060"/>
                </a:solidFill>
                <a:latin typeface="Calibri" panose="020F0502020204030204"/>
                <a:cs typeface="Calibri"/>
              </a:rPr>
              <a:t>Ποιοι είναι οι κυρίαρχοι παίκτες στον συγκεκριμένο κλάδο ή τομέα; </a:t>
            </a:r>
            <a:endParaRPr lang="el-GR">
              <a:solidFill>
                <a:srgbClr val="000000"/>
              </a:solidFill>
              <a:latin typeface="Calibri" panose="020F0502020204030204"/>
              <a:cs typeface="Calibri"/>
            </a:endParaRPr>
          </a:p>
          <a:p>
            <a:pPr marL="457200" indent="-457200">
              <a:buFont typeface="Wingdings"/>
              <a:buChar char="Ø"/>
              <a:defRPr/>
            </a:pPr>
            <a:r>
              <a:rPr lang="el-GR" sz="2800">
                <a:solidFill>
                  <a:srgbClr val="002060"/>
                </a:solidFill>
                <a:latin typeface="Calibri" panose="020F0502020204030204"/>
                <a:cs typeface="Calibri"/>
              </a:rPr>
              <a:t>Ποια είναι τα ανταγωνιστικά τους πλεονεκτήματα ή μειονεκτήματα; </a:t>
            </a:r>
            <a:endParaRPr lang="el-GR" sz="28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3593278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61555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a:defRPr/>
            </a:pPr>
            <a:r>
              <a:rPr lang="el-GR" sz="2800" b="1">
                <a:solidFill>
                  <a:srgbClr val="002060"/>
                </a:solidFill>
                <a:latin typeface="Calibri" panose="020F0502020204030204"/>
                <a:cs typeface="Calibri"/>
              </a:rPr>
              <a:t>Δυνάμεις του Κλάδου</a:t>
            </a:r>
            <a:endParaRPr lang="el-GR" sz="2800" b="1" i="0" u="none" strike="noStrike" kern="1200" cap="none" spc="0" normalizeH="0" baseline="0" noProof="0">
              <a:ln>
                <a:noFill/>
              </a:ln>
              <a:solidFill>
                <a:srgbClr val="002060"/>
              </a:solidFill>
              <a:effectLst/>
              <a:uLnTx/>
              <a:uFillTx/>
              <a:latin typeface="Calibri" panose="020F0502020204030204"/>
              <a:cs typeface="Calibri"/>
            </a:endParaRPr>
          </a:p>
          <a:p>
            <a:pPr>
              <a:defRPr/>
            </a:pPr>
            <a:r>
              <a:rPr lang="el-GR" sz="2800">
                <a:solidFill>
                  <a:srgbClr val="002060"/>
                </a:solidFill>
                <a:latin typeface="Calibri" panose="020F0502020204030204"/>
                <a:cs typeface="Calibri"/>
              </a:rPr>
              <a:t>Ενδεικτικές ερωτήσεις για διερεύνηση:</a:t>
            </a:r>
          </a:p>
          <a:p>
            <a:pPr>
              <a:defRPr/>
            </a:pPr>
            <a:endParaRPr lang="el-GR" sz="2800">
              <a:solidFill>
                <a:srgbClr val="002060"/>
              </a:solidFill>
              <a:latin typeface="Calibri" panose="020F0502020204030204"/>
              <a:cs typeface="Calibri"/>
            </a:endParaRPr>
          </a:p>
          <a:p>
            <a:pPr marL="457200" indent="-457200">
              <a:buFont typeface="Wingdings"/>
              <a:buChar char="Ø"/>
              <a:defRPr/>
            </a:pPr>
            <a:r>
              <a:rPr lang="el-GR" sz="2800">
                <a:solidFill>
                  <a:srgbClr val="002060"/>
                </a:solidFill>
                <a:latin typeface="Calibri" panose="020F0502020204030204"/>
                <a:cs typeface="Calibri"/>
              </a:rPr>
              <a:t>Από ποια παραδοσιακά επιχειρηματικά μοντέλα προέρχονται τα υποκατάστατα προϊόντα</a:t>
            </a:r>
          </a:p>
          <a:p>
            <a:pPr>
              <a:defRPr/>
            </a:pPr>
            <a:endParaRPr lang="el-GR" sz="2800">
              <a:solidFill>
                <a:srgbClr val="002060"/>
              </a:solidFill>
              <a:latin typeface="Calibri" panose="020F0502020204030204"/>
              <a:cs typeface="Calibri"/>
            </a:endParaRPr>
          </a:p>
          <a:p>
            <a:pPr>
              <a:defRPr/>
            </a:pPr>
            <a:r>
              <a:rPr lang="el-GR" sz="2800">
                <a:solidFill>
                  <a:srgbClr val="002060"/>
                </a:solidFill>
                <a:latin typeface="Calibri" panose="020F0502020204030204"/>
                <a:cs typeface="Calibri"/>
              </a:rPr>
              <a:t> (π.χ. τρένα υψηλής ταχύτητας έναντι αεροπλάνων, κινητά τηλέφωνα έναντι φωτογραφικών μηχανών, </a:t>
            </a:r>
            <a:r>
              <a:rPr lang="el-GR" sz="2800" err="1">
                <a:solidFill>
                  <a:srgbClr val="002060"/>
                </a:solidFill>
                <a:latin typeface="Calibri" panose="020F0502020204030204"/>
                <a:cs typeface="Calibri" panose="020F0502020204030204"/>
              </a:rPr>
              <a:t>skype</a:t>
            </a:r>
            <a:r>
              <a:rPr lang="el-GR" sz="2800">
                <a:solidFill>
                  <a:srgbClr val="002060"/>
                </a:solidFill>
                <a:latin typeface="Calibri" panose="020F0502020204030204"/>
                <a:cs typeface="Calibri" panose="020F0502020204030204"/>
              </a:rPr>
              <a:t>, </a:t>
            </a:r>
            <a:r>
              <a:rPr lang="el-GR" sz="2800" err="1">
                <a:solidFill>
                  <a:srgbClr val="002060"/>
                </a:solidFill>
                <a:latin typeface="Calibri" panose="020F0502020204030204"/>
                <a:cs typeface="Calibri" panose="020F0502020204030204"/>
              </a:rPr>
              <a:t>viber</a:t>
            </a:r>
            <a:r>
              <a:rPr lang="el-GR" sz="2800">
                <a:solidFill>
                  <a:srgbClr val="002060"/>
                </a:solidFill>
                <a:latin typeface="Calibri" panose="020F0502020204030204"/>
                <a:cs typeface="Calibri" panose="020F0502020204030204"/>
              </a:rPr>
              <a:t>, </a:t>
            </a:r>
            <a:r>
              <a:rPr lang="el-GR" sz="2800" err="1">
                <a:solidFill>
                  <a:srgbClr val="002060"/>
                </a:solidFill>
                <a:latin typeface="Calibri" panose="020F0502020204030204"/>
                <a:cs typeface="Calibri" panose="020F0502020204030204"/>
              </a:rPr>
              <a:t>what's</a:t>
            </a:r>
            <a:r>
              <a:rPr lang="el-GR" sz="2800">
                <a:solidFill>
                  <a:srgbClr val="002060"/>
                </a:solidFill>
                <a:latin typeface="Calibri" panose="020F0502020204030204"/>
                <a:cs typeface="Calibri" panose="020F0502020204030204"/>
              </a:rPr>
              <a:t> -</a:t>
            </a:r>
            <a:r>
              <a:rPr lang="el-GR" sz="2800" err="1">
                <a:solidFill>
                  <a:srgbClr val="002060"/>
                </a:solidFill>
                <a:latin typeface="Calibri" panose="020F0502020204030204"/>
                <a:cs typeface="Calibri" panose="020F0502020204030204"/>
              </a:rPr>
              <a:t>up</a:t>
            </a:r>
            <a:r>
              <a:rPr lang="el-GR" sz="2800">
                <a:solidFill>
                  <a:srgbClr val="002060"/>
                </a:solidFill>
                <a:latin typeface="Calibri" panose="020F0502020204030204"/>
                <a:cs typeface="Calibri" panose="020F0502020204030204"/>
              </a:rPr>
              <a:t> έναντι εταιρειών τηλεφωνίας )</a:t>
            </a:r>
            <a:endParaRPr lang="el-GR" sz="28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indent="-457200">
              <a:buFont typeface="Wingdings"/>
              <a:buChar char="Ø"/>
              <a:defRPr/>
            </a:pPr>
            <a:endParaRPr lang="el-GR" sz="28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1881222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443198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a:defRPr/>
            </a:pPr>
            <a:r>
              <a:rPr lang="el-GR" sz="2800" b="1">
                <a:solidFill>
                  <a:srgbClr val="002060"/>
                </a:solidFill>
                <a:latin typeface="Calibri" panose="020F0502020204030204"/>
                <a:cs typeface="Calibri"/>
              </a:rPr>
              <a:t>Δυνάμεις του Κλάδου</a:t>
            </a:r>
            <a:endParaRPr lang="el-GR" sz="2800" b="1" i="0" u="none" strike="noStrike" kern="1200" cap="none" spc="0" normalizeH="0" baseline="0" noProof="0">
              <a:ln>
                <a:noFill/>
              </a:ln>
              <a:solidFill>
                <a:srgbClr val="002060"/>
              </a:solidFill>
              <a:effectLst/>
              <a:uLnTx/>
              <a:uFillTx/>
              <a:latin typeface="Calibri" panose="020F0502020204030204"/>
              <a:cs typeface="Calibri"/>
            </a:endParaRPr>
          </a:p>
          <a:p>
            <a:pPr marL="457200" indent="-457200">
              <a:buFont typeface="Wingdings"/>
              <a:buChar char="Ø"/>
              <a:defRPr/>
            </a:pPr>
            <a:endParaRPr lang="el-GR" sz="2800">
              <a:solidFill>
                <a:srgbClr val="002060"/>
              </a:solidFill>
              <a:latin typeface="Calibri" panose="020F0502020204030204"/>
              <a:cs typeface="Calibri" panose="020F0502020204030204"/>
            </a:endParaRPr>
          </a:p>
          <a:p>
            <a:pPr>
              <a:defRPr/>
            </a:pPr>
            <a:r>
              <a:rPr lang="el-GR" sz="2400" u="sng">
                <a:solidFill>
                  <a:srgbClr val="002060"/>
                </a:solidFill>
                <a:latin typeface="Calibri" panose="020F0502020204030204"/>
                <a:cs typeface="Calibri" panose="020F0502020204030204"/>
              </a:rPr>
              <a:t>Σε συσχέτιση με το επιχειρηματικό μας μοντέλο:</a:t>
            </a:r>
          </a:p>
          <a:p>
            <a:pPr marL="342900" indent="-342900">
              <a:buFont typeface="Wingdings"/>
              <a:buChar char="ü"/>
              <a:defRPr/>
            </a:pPr>
            <a:r>
              <a:rPr lang="el-GR" sz="2400">
                <a:solidFill>
                  <a:srgbClr val="002060"/>
                </a:solidFill>
                <a:latin typeface="Calibri" panose="020F0502020204030204"/>
                <a:cs typeface="Calibri" panose="020F0502020204030204"/>
              </a:rPr>
              <a:t>Μήπως μπορώ να δημιουργήσω μια νέα πρόταση αξίας, την οποία δεν μπορεί να αντιγράψει εύκολα ο ανταγωνισμός?</a:t>
            </a:r>
          </a:p>
          <a:p>
            <a:pPr marL="342900" indent="-342900">
              <a:buFont typeface="Wingdings"/>
              <a:buChar char="ü"/>
              <a:defRPr/>
            </a:pPr>
            <a:r>
              <a:rPr lang="el-GR" sz="2400">
                <a:solidFill>
                  <a:srgbClr val="002060"/>
                </a:solidFill>
                <a:latin typeface="Calibri" panose="020F0502020204030204"/>
                <a:cs typeface="Calibri" panose="020F0502020204030204"/>
              </a:rPr>
              <a:t>Μήπως μπορώ να "εισαγάγω" ένα πρωτοποριακό (για την δική μου αγορά) μοντέλο, από ένα άλλο κλάδο, ή αγορά?</a:t>
            </a:r>
          </a:p>
          <a:p>
            <a:pPr marL="342900" indent="-342900">
              <a:buFont typeface="Wingdings"/>
              <a:buChar char="ü"/>
              <a:defRPr/>
            </a:pPr>
            <a:endParaRPr lang="el-GR" sz="24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3551311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4924425"/>
          </a:xfrm>
          <a:prstGeom prst="rect">
            <a:avLst/>
          </a:prstGeom>
          <a:noFill/>
        </p:spPr>
        <p:txBody>
          <a:bodyPr wrap="square" lIns="91440" tIns="45720" rIns="91440" bIns="45720" anchor="t">
            <a:spAutoFit/>
          </a:bodyPr>
          <a:lstStyle/>
          <a:p>
            <a:pPr>
              <a:defRPr/>
            </a:pPr>
            <a:endParaRPr lang="el-GR" sz="3200">
              <a:solidFill>
                <a:srgbClr val="002060"/>
              </a:solidFill>
              <a:latin typeface="Calibri" panose="020F0502020204030204"/>
              <a:cs typeface="Calibri"/>
            </a:endParaRPr>
          </a:p>
          <a:p>
            <a:pPr marL="0" marR="0" lvl="0" indent="0" algn="l" defTabSz="457200">
              <a:lnSpc>
                <a:spcPct val="100000"/>
              </a:lnSpc>
              <a:spcBef>
                <a:spcPts val="0"/>
              </a:spcBef>
              <a:spcAft>
                <a:spcPts val="0"/>
              </a:spcAft>
              <a:buClrTx/>
              <a:buSzTx/>
              <a:buFontTx/>
              <a:buNone/>
              <a:tabLst/>
              <a:defRPr/>
            </a:pPr>
            <a:r>
              <a:rPr lang="el-GR" sz="3200" b="1">
                <a:solidFill>
                  <a:srgbClr val="002060"/>
                </a:solidFill>
                <a:latin typeface="Calibri" panose="020F0502020204030204"/>
                <a:cs typeface="Calibri"/>
              </a:rPr>
              <a:t>Δραστηριότητα:</a:t>
            </a:r>
            <a:endParaRPr lang="el-GR" sz="3200" b="1"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0" marR="0" lvl="0" indent="0" algn="l" defTabSz="457200">
              <a:lnSpc>
                <a:spcPct val="100000"/>
              </a:lnSpc>
              <a:spcBef>
                <a:spcPts val="0"/>
              </a:spcBef>
              <a:spcAft>
                <a:spcPts val="0"/>
              </a:spcAft>
              <a:buClrTx/>
              <a:buSzTx/>
              <a:buFontTx/>
              <a:buNone/>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endParaRPr lang="el-GR" sz="36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endParaRPr lang="el-GR" sz="36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l-GR" sz="32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a:defRPr/>
            </a:pPr>
            <a:endParaRPr lang="el-GR">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4045082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3">
            <a:extLst>
              <a:ext uri="{FF2B5EF4-FFF2-40B4-BE49-F238E27FC236}">
                <a16:creationId xmlns:a16="http://schemas.microsoft.com/office/drawing/2014/main" id="{FC9F71E1-159D-B4D7-C2DD-50C163D86EA0}"/>
              </a:ext>
            </a:extLst>
          </p:cNvPr>
          <p:cNvPicPr>
            <a:picLocks noChangeAspect="1"/>
          </p:cNvPicPr>
          <p:nvPr/>
        </p:nvPicPr>
        <p:blipFill rotWithShape="1">
          <a:blip r:embed="rId2"/>
          <a:srcRect t="16398" b="18005"/>
          <a:stretch/>
        </p:blipFill>
        <p:spPr>
          <a:xfrm>
            <a:off x="20290" y="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AAABBE8A-4A04-E66D-8596-972454AE85AE}"/>
              </a:ext>
            </a:extLst>
          </p:cNvPr>
          <p:cNvSpPr txBox="1"/>
          <p:nvPr/>
        </p:nvSpPr>
        <p:spPr>
          <a:xfrm>
            <a:off x="8022021" y="3231931"/>
            <a:ext cx="3852041" cy="1834056"/>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2500" b="1" i="0" u="none" strike="noStrike" cap="none" spc="0" normalizeH="0" baseline="0" noProof="0">
                <a:ln>
                  <a:noFill/>
                </a:ln>
                <a:effectLst/>
                <a:uLnTx/>
                <a:uFillTx/>
                <a:latin typeface="+mj-lt"/>
                <a:ea typeface="+mj-ea"/>
                <a:cs typeface="+mj-cs"/>
              </a:rPr>
              <a:t>Δυνάμεις της αγοράς, οι βασικές τάσεις, οι δυνάμεις της βιομηχανίας και οι μακροοικονομικές δυνάμεις</a:t>
            </a:r>
          </a:p>
        </p:txBody>
      </p:sp>
      <p:cxnSp>
        <p:nvCxnSpPr>
          <p:cNvPr id="14"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7786614-E6F4-D752-3CDC-A0298F8AD5D3}"/>
              </a:ext>
            </a:extLst>
          </p:cNvPr>
          <p:cNvSpPr txBox="1"/>
          <p:nvPr/>
        </p:nvSpPr>
        <p:spPr>
          <a:xfrm>
            <a:off x="537847" y="1027912"/>
            <a:ext cx="11572875" cy="3724096"/>
          </a:xfrm>
          <a:prstGeom prst="rect">
            <a:avLst/>
          </a:prstGeom>
          <a:noFill/>
        </p:spPr>
        <p:txBody>
          <a:bodyPr wrap="square" lIns="91440" tIns="45720" rIns="91440" bIns="45720" anchor="t">
            <a:spAutoFit/>
          </a:bodyPr>
          <a:lstStyle/>
          <a:p>
            <a:pPr>
              <a:spcAft>
                <a:spcPts val="600"/>
              </a:spcAft>
              <a:defRPr/>
            </a:pPr>
            <a:endParaRPr lang="el-GR" sz="2400" u="sng">
              <a:solidFill>
                <a:srgbClr val="002060"/>
              </a:solidFill>
              <a:latin typeface="Verdana Pro"/>
              <a:cs typeface="Calibri"/>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lang="el-GR" sz="3600" b="0" i="0" u="none" strike="noStrike" kern="1200" cap="none" spc="0" normalizeH="0" baseline="0" noProof="0">
              <a:ln>
                <a:noFill/>
              </a:ln>
              <a:solidFill>
                <a:srgbClr val="002060"/>
              </a:solidFill>
              <a:effectLst/>
              <a:uLnTx/>
              <a:uFillTx/>
              <a:latin typeface="Verdana Pro"/>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645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39395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6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10591A7D-E9BC-42A1-EDBF-159A7EAEE222}"/>
              </a:ext>
            </a:extLst>
          </p:cNvPr>
          <p:cNvGraphicFramePr>
            <a:graphicFrameLocks noGrp="1"/>
          </p:cNvGraphicFramePr>
          <p:nvPr>
            <p:extLst>
              <p:ext uri="{D42A27DB-BD31-4B8C-83A1-F6EECF244321}">
                <p14:modId xmlns:p14="http://schemas.microsoft.com/office/powerpoint/2010/main" val="3656705615"/>
              </p:ext>
            </p:extLst>
          </p:nvPr>
        </p:nvGraphicFramePr>
        <p:xfrm>
          <a:off x="941614" y="1240971"/>
          <a:ext cx="9753600" cy="3726485"/>
        </p:xfrm>
        <a:graphic>
          <a:graphicData uri="http://schemas.openxmlformats.org/drawingml/2006/table">
            <a:tbl>
              <a:tblPr/>
              <a:tblGrid>
                <a:gridCol w="1917700">
                  <a:extLst>
                    <a:ext uri="{9D8B030D-6E8A-4147-A177-3AD203B41FA5}">
                      <a16:colId xmlns:a16="http://schemas.microsoft.com/office/drawing/2014/main" val="1638994202"/>
                    </a:ext>
                  </a:extLst>
                </a:gridCol>
                <a:gridCol w="2057400">
                  <a:extLst>
                    <a:ext uri="{9D8B030D-6E8A-4147-A177-3AD203B41FA5}">
                      <a16:colId xmlns:a16="http://schemas.microsoft.com/office/drawing/2014/main" val="3773956399"/>
                    </a:ext>
                  </a:extLst>
                </a:gridCol>
                <a:gridCol w="1955800">
                  <a:extLst>
                    <a:ext uri="{9D8B030D-6E8A-4147-A177-3AD203B41FA5}">
                      <a16:colId xmlns:a16="http://schemas.microsoft.com/office/drawing/2014/main" val="877289275"/>
                    </a:ext>
                  </a:extLst>
                </a:gridCol>
                <a:gridCol w="2057400">
                  <a:extLst>
                    <a:ext uri="{9D8B030D-6E8A-4147-A177-3AD203B41FA5}">
                      <a16:colId xmlns:a16="http://schemas.microsoft.com/office/drawing/2014/main" val="3828215108"/>
                    </a:ext>
                  </a:extLst>
                </a:gridCol>
                <a:gridCol w="1765300">
                  <a:extLst>
                    <a:ext uri="{9D8B030D-6E8A-4147-A177-3AD203B41FA5}">
                      <a16:colId xmlns:a16="http://schemas.microsoft.com/office/drawing/2014/main" val="2105745300"/>
                    </a:ext>
                  </a:extLst>
                </a:gridCol>
              </a:tblGrid>
              <a:tr h="1362099">
                <a:tc>
                  <a:txBody>
                    <a:bodyPr/>
                    <a:lstStyle/>
                    <a:p>
                      <a:pPr algn="l" fontAlgn="b"/>
                      <a:endParaRPr lang="el-GR" sz="1100" b="1"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r>
                        <a:rPr lang="el-GR" sz="1100" b="1" i="0" u="none" strike="noStrike">
                          <a:solidFill>
                            <a:srgbClr val="000000"/>
                          </a:solidFill>
                          <a:effectLst/>
                          <a:latin typeface="Verdana" panose="020B0604030504040204" pitchFamily="34" charset="0"/>
                        </a:rPr>
                        <a:t>Σημείο ανταγωνισμού  1:</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r>
                        <a:rPr lang="el-GR" sz="1100" b="1" i="0" u="none" strike="noStrike">
                          <a:solidFill>
                            <a:srgbClr val="000000"/>
                          </a:solidFill>
                          <a:effectLst/>
                          <a:latin typeface="Verdana" panose="020B0604030504040204" pitchFamily="34" charset="0"/>
                        </a:rPr>
                        <a:t>Σημείο ανταγωνισμού  2: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r>
                        <a:rPr lang="el-GR" sz="1100" b="1" i="0" u="none" strike="noStrike">
                          <a:solidFill>
                            <a:srgbClr val="000000"/>
                          </a:solidFill>
                          <a:effectLst/>
                          <a:latin typeface="Verdana" panose="020B0604030504040204" pitchFamily="34" charset="0"/>
                        </a:rPr>
                        <a:t>Σημείο ανταγωνισμού  3:</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ctr" fontAlgn="b"/>
                      <a:r>
                        <a:rPr lang="el-GR" sz="1100" b="1" i="0" u="none" strike="noStrike">
                          <a:solidFill>
                            <a:srgbClr val="C00000"/>
                          </a:solidFill>
                          <a:effectLst/>
                          <a:latin typeface="Verdana" panose="020B0604030504040204" pitchFamily="34" charset="0"/>
                        </a:rPr>
                        <a:t>Αποτυπώστε τα στοιχεία της επιχείρησής σας σε σχέση με τον ανταγωνισμό</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3259310400"/>
                  </a:ext>
                </a:extLst>
              </a:tr>
              <a:tr h="220268">
                <a:tc>
                  <a:txBody>
                    <a:bodyPr/>
                    <a:lstStyle/>
                    <a:p>
                      <a:pPr algn="l" fontAlgn="b"/>
                      <a:r>
                        <a:rPr lang="el-GR" sz="1100" b="1" i="0" u="none" strike="noStrike">
                          <a:solidFill>
                            <a:srgbClr val="000000"/>
                          </a:solidFill>
                          <a:effectLst/>
                          <a:latin typeface="Verdana" panose="020B0604030504040204" pitchFamily="34" charset="0"/>
                        </a:rPr>
                        <a:t>Πελατειακή Βάση</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112632119"/>
                  </a:ext>
                </a:extLst>
              </a:tr>
              <a:tr h="381974">
                <a:tc>
                  <a:txBody>
                    <a:bodyPr/>
                    <a:lstStyle/>
                    <a:p>
                      <a:pPr algn="l" fontAlgn="b"/>
                      <a:r>
                        <a:rPr lang="el-GR" sz="1100" b="1" i="0" u="none" strike="noStrike">
                          <a:solidFill>
                            <a:srgbClr val="000000"/>
                          </a:solidFill>
                          <a:effectLst/>
                          <a:latin typeface="Verdana" panose="020B0604030504040204" pitchFamily="34" charset="0"/>
                        </a:rPr>
                        <a:t>Προϊόντα / Υπηρεσίες</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4204468919"/>
                  </a:ext>
                </a:extLst>
              </a:tr>
              <a:tr h="220268">
                <a:tc>
                  <a:txBody>
                    <a:bodyPr/>
                    <a:lstStyle/>
                    <a:p>
                      <a:pPr algn="l" fontAlgn="b"/>
                      <a:r>
                        <a:rPr lang="el-GR" sz="1100" b="1" i="0" u="none" strike="noStrike">
                          <a:solidFill>
                            <a:srgbClr val="000000"/>
                          </a:solidFill>
                          <a:effectLst/>
                          <a:latin typeface="Verdana" panose="020B0604030504040204" pitchFamily="34" charset="0"/>
                        </a:rPr>
                        <a:t>Τιμολογιακή Πολιτική</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400827827"/>
                  </a:ext>
                </a:extLst>
              </a:tr>
              <a:tr h="220268">
                <a:tc>
                  <a:txBody>
                    <a:bodyPr/>
                    <a:lstStyle/>
                    <a:p>
                      <a:pPr algn="l" fontAlgn="b"/>
                      <a:r>
                        <a:rPr lang="el-GR" sz="1100" b="1" i="0" u="none" strike="noStrike">
                          <a:solidFill>
                            <a:srgbClr val="000000"/>
                          </a:solidFill>
                          <a:effectLst/>
                          <a:latin typeface="Verdana" panose="020B0604030504040204" pitchFamily="34" charset="0"/>
                        </a:rPr>
                        <a:t>Κανάλια Διανομής</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4271190532"/>
                  </a:ext>
                </a:extLst>
              </a:tr>
              <a:tr h="220268">
                <a:tc>
                  <a:txBody>
                    <a:bodyPr/>
                    <a:lstStyle/>
                    <a:p>
                      <a:pPr algn="l" fontAlgn="b"/>
                      <a:r>
                        <a:rPr lang="el-GR" sz="1100" b="1" i="0" u="none" strike="noStrike">
                          <a:solidFill>
                            <a:srgbClr val="000000"/>
                          </a:solidFill>
                          <a:effectLst/>
                          <a:latin typeface="Verdana" panose="020B0604030504040204" pitchFamily="34" charset="0"/>
                        </a:rPr>
                        <a:t>Σημαντικοί Πόροι</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390444583"/>
                  </a:ext>
                </a:extLst>
              </a:tr>
              <a:tr h="220268">
                <a:tc>
                  <a:txBody>
                    <a:bodyPr/>
                    <a:lstStyle/>
                    <a:p>
                      <a:pPr algn="l" fontAlgn="b"/>
                      <a:r>
                        <a:rPr lang="el-GR" sz="1100" b="1" i="0" u="none" strike="noStrike">
                          <a:solidFill>
                            <a:srgbClr val="000000"/>
                          </a:solidFill>
                          <a:effectLst/>
                          <a:latin typeface="Verdana" panose="020B0604030504040204" pitchFamily="34" charset="0"/>
                        </a:rPr>
                        <a:t>Εικόνα Εταρείας</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1336825906"/>
                  </a:ext>
                </a:extLst>
              </a:tr>
              <a:tr h="220268">
                <a:tc>
                  <a:txBody>
                    <a:bodyPr/>
                    <a:lstStyle/>
                    <a:p>
                      <a:pPr algn="l" fontAlgn="b"/>
                      <a:r>
                        <a:rPr lang="el-GR" sz="1100" b="1" i="0" u="none" strike="noStrike">
                          <a:solidFill>
                            <a:srgbClr val="000000"/>
                          </a:solidFill>
                          <a:effectLst/>
                          <a:latin typeface="Verdana" panose="020B0604030504040204" pitchFamily="34" charset="0"/>
                        </a:rPr>
                        <a:t>Σημαντικές Δεξιότητες</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637576790"/>
                  </a:ext>
                </a:extLst>
              </a:tr>
              <a:tr h="220268">
                <a:tc>
                  <a:txBody>
                    <a:bodyPr/>
                    <a:lstStyle/>
                    <a:p>
                      <a:pPr algn="l" fontAlgn="b"/>
                      <a:r>
                        <a:rPr lang="el-GR" sz="1100" b="1" i="0" u="none" strike="noStrike">
                          <a:solidFill>
                            <a:srgbClr val="000000"/>
                          </a:solidFill>
                          <a:effectLst/>
                          <a:latin typeface="Verdana" panose="020B0604030504040204" pitchFamily="34" charset="0"/>
                        </a:rPr>
                        <a:t>Στρατηγική</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1821248100"/>
                  </a:ext>
                </a:extLst>
              </a:tr>
              <a:tr h="220268">
                <a:tc>
                  <a:txBody>
                    <a:bodyPr/>
                    <a:lstStyle/>
                    <a:p>
                      <a:pPr algn="l" fontAlgn="b"/>
                      <a:r>
                        <a:rPr lang="el-GR" sz="1100" b="1" i="0" u="none" strike="noStrike">
                          <a:solidFill>
                            <a:srgbClr val="000000"/>
                          </a:solidFill>
                          <a:effectLst/>
                          <a:latin typeface="Verdana" panose="020B0604030504040204" pitchFamily="34" charset="0"/>
                        </a:rPr>
                        <a:t>Τεχνολογίες αιχμής</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847936144"/>
                  </a:ext>
                </a:extLst>
              </a:tr>
              <a:tr h="220268">
                <a:tc>
                  <a:txBody>
                    <a:bodyPr/>
                    <a:lstStyle/>
                    <a:p>
                      <a:pPr algn="l" fontAlgn="b"/>
                      <a:r>
                        <a:rPr lang="el-GR" sz="1100" b="1" i="0" u="none" strike="noStrike">
                          <a:solidFill>
                            <a:srgbClr val="000000"/>
                          </a:solidFill>
                          <a:effectLst/>
                          <a:latin typeface="Verdana" panose="020B0604030504040204" pitchFamily="34" charset="0"/>
                        </a:rPr>
                        <a:t>Άλλο</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DBDB"/>
                    </a:solidFill>
                  </a:tcPr>
                </a:tc>
                <a:tc>
                  <a:txBody>
                    <a:bodyPr/>
                    <a:lstStyle/>
                    <a:p>
                      <a:pPr algn="l" fontAlgn="b"/>
                      <a:endParaRPr lang="el-GR"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BDBDB"/>
                    </a:solidFill>
                  </a:tcPr>
                </a:tc>
                <a:extLst>
                  <a:ext uri="{0D108BD9-81ED-4DB2-BD59-A6C34878D82A}">
                    <a16:rowId xmlns:a16="http://schemas.microsoft.com/office/drawing/2014/main" val="2501449603"/>
                  </a:ext>
                </a:extLst>
              </a:tr>
            </a:tbl>
          </a:graphicData>
        </a:graphic>
      </p:graphicFrame>
      <p:sp>
        <p:nvSpPr>
          <p:cNvPr id="5" name="TextBox 4">
            <a:extLst>
              <a:ext uri="{FF2B5EF4-FFF2-40B4-BE49-F238E27FC236}">
                <a16:creationId xmlns:a16="http://schemas.microsoft.com/office/drawing/2014/main" id="{A6F426A4-1A2C-FBBB-0FFE-22B445E2BBEA}"/>
              </a:ext>
            </a:extLst>
          </p:cNvPr>
          <p:cNvSpPr txBox="1"/>
          <p:nvPr/>
        </p:nvSpPr>
        <p:spPr>
          <a:xfrm>
            <a:off x="1387929" y="5056136"/>
            <a:ext cx="10140042" cy="830997"/>
          </a:xfrm>
          <a:prstGeom prst="rect">
            <a:avLst/>
          </a:prstGeom>
          <a:noFill/>
        </p:spPr>
        <p:txBody>
          <a:bodyPr wrap="square">
            <a:spAutoFit/>
          </a:bodyPr>
          <a:lstStyle/>
          <a:p>
            <a:pPr>
              <a:defRPr/>
            </a:pPr>
            <a:r>
              <a:rPr lang="el-GR" altLang="ja-JP" sz="2400">
                <a:solidFill>
                  <a:srgbClr val="002060"/>
                </a:solidFill>
                <a:latin typeface="Verdana Pro"/>
                <a:cs typeface="Calibri"/>
              </a:rPr>
              <a:t>Πώς θα μπορούσατε να επικοινωνήσετε την επιχειρησιακή αξία στους πελάτες σας (ως σημείο διαφοροποίησης</a:t>
            </a:r>
            <a:r>
              <a:rPr lang="en-US" altLang="ja-JP" sz="2400">
                <a:solidFill>
                  <a:srgbClr val="002060"/>
                </a:solidFill>
                <a:latin typeface="Verdana Pro"/>
                <a:cs typeface="Calibri"/>
              </a:rPr>
              <a:t>);</a:t>
            </a:r>
            <a:endParaRPr lang="el-GR" sz="2400">
              <a:solidFill>
                <a:srgbClr val="002060"/>
              </a:solidFill>
              <a:latin typeface="Verdana Pro"/>
              <a:cs typeface="Calibri"/>
            </a:endParaRPr>
          </a:p>
        </p:txBody>
      </p:sp>
    </p:spTree>
    <p:extLst>
      <p:ext uri="{BB962C8B-B14F-4D97-AF65-F5344CB8AC3E}">
        <p14:creationId xmlns:p14="http://schemas.microsoft.com/office/powerpoint/2010/main" val="1639463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8433078"/>
          </a:xfrm>
          <a:prstGeom prst="rect">
            <a:avLst/>
          </a:prstGeom>
          <a:noFill/>
        </p:spPr>
        <p:txBody>
          <a:bodyPr wrap="square" lIns="91440" tIns="45720" rIns="91440" bIns="45720" anchor="t">
            <a:spAutoFit/>
          </a:bodyPr>
          <a:lstStyle/>
          <a:p>
            <a:pPr>
              <a:defRPr/>
            </a:pPr>
            <a:r>
              <a:rPr lang="el-GR" sz="2400" b="1">
                <a:solidFill>
                  <a:srgbClr val="002060"/>
                </a:solidFill>
                <a:latin typeface="Verdana Pro"/>
                <a:cs typeface="Calibri"/>
              </a:rPr>
              <a:t>Μακροοικονομικές Δυνάμεις</a:t>
            </a:r>
            <a:endParaRPr lang="el-GR" sz="2400" b="1" i="0" u="none" strike="noStrike" kern="1200" cap="none" spc="0" normalizeH="0" baseline="0" noProof="0">
              <a:ln>
                <a:noFill/>
              </a:ln>
              <a:solidFill>
                <a:srgbClr val="002060"/>
              </a:solidFill>
              <a:effectLst/>
              <a:uLnTx/>
              <a:uFillTx/>
              <a:latin typeface="Verdana Pro"/>
            </a:endParaRPr>
          </a:p>
          <a:p>
            <a:pPr marL="0" marR="0" lvl="0" indent="0" algn="l" defTabSz="457200">
              <a:lnSpc>
                <a:spcPct val="100000"/>
              </a:lnSpc>
              <a:spcBef>
                <a:spcPts val="0"/>
              </a:spcBef>
              <a:spcAft>
                <a:spcPts val="0"/>
              </a:spcAft>
              <a:buClrTx/>
              <a:buSzTx/>
              <a:buFontTx/>
              <a:buNone/>
              <a:tabLst/>
              <a:defRPr/>
            </a:pPr>
            <a:endParaRPr lang="el-GR" sz="2400" i="0" u="none" strike="noStrike" kern="1200" cap="none" spc="0" normalizeH="0" baseline="0" noProof="0">
              <a:ln>
                <a:noFill/>
              </a:ln>
              <a:solidFill>
                <a:srgbClr val="002060"/>
              </a:solidFill>
              <a:effectLst/>
              <a:uLnTx/>
              <a:uFillTx/>
              <a:latin typeface="Verdana Pro"/>
              <a:cs typeface="Calibri"/>
            </a:endParaRPr>
          </a:p>
          <a:p>
            <a:pPr>
              <a:defRPr/>
            </a:pPr>
            <a:r>
              <a:rPr lang="el-GR" sz="2400">
                <a:solidFill>
                  <a:srgbClr val="002060"/>
                </a:solidFill>
                <a:latin typeface="Verdana Pro"/>
                <a:cs typeface="Calibri"/>
              </a:rPr>
              <a:t>Μακροοικονομικές τάσεις, όπως οι συνθήκες της παγκόσμιας αγοράς, τα Χρηματιστήρια, η πρόσβαση σε πόρους, οι υψηλές ή χαμηλές τιμές εμπορευμάτων.</a:t>
            </a:r>
            <a:endParaRPr lang="el-GR" sz="2400">
              <a:latin typeface="Verdana Pro"/>
            </a:endParaRPr>
          </a:p>
          <a:p>
            <a:pPr marR="0" lvl="0" algn="l" defTabSz="457200">
              <a:lnSpc>
                <a:spcPct val="100000"/>
              </a:lnSpc>
              <a:spcBef>
                <a:spcPts val="0"/>
              </a:spcBef>
              <a:spcAft>
                <a:spcPts val="0"/>
              </a:spcAft>
              <a:buClrTx/>
              <a:buSzTx/>
              <a:tabLst/>
              <a:defRPr/>
            </a:pPr>
            <a:endParaRPr lang="el-GR" sz="2400" i="0" u="none" strike="noStrike" kern="1200" cap="none" spc="0" normalizeH="0" baseline="0" noProof="0">
              <a:ln>
                <a:noFill/>
              </a:ln>
              <a:solidFill>
                <a:srgbClr val="002060"/>
              </a:solidFill>
              <a:effectLst/>
              <a:uLnTx/>
              <a:uFillTx/>
              <a:latin typeface="Verdana Pro"/>
              <a:cs typeface="Calibri"/>
            </a:endParaRPr>
          </a:p>
          <a:p>
            <a:pPr>
              <a:defRPr/>
            </a:pPr>
            <a:r>
              <a:rPr lang="el-GR" sz="2400">
                <a:solidFill>
                  <a:srgbClr val="002060"/>
                </a:solidFill>
                <a:latin typeface="Verdana Pro"/>
                <a:cs typeface="Calibri"/>
              </a:rPr>
              <a:t>Ενδεικτικές ερωτήσεις για διερεύνηση:</a:t>
            </a:r>
          </a:p>
          <a:p>
            <a:pPr marL="0" marR="0" lvl="0" indent="0" algn="l" defTabSz="457200">
              <a:lnSpc>
                <a:spcPct val="100000"/>
              </a:lnSpc>
              <a:spcBef>
                <a:spcPts val="0"/>
              </a:spcBef>
              <a:spcAft>
                <a:spcPts val="0"/>
              </a:spcAft>
              <a:buClrTx/>
              <a:buSzTx/>
              <a:buFontTx/>
              <a:buNone/>
              <a:tabLst/>
              <a:defRPr/>
            </a:pPr>
            <a:endParaRPr lang="el-GR" sz="2400" i="0" u="none" strike="noStrike" kern="1200" cap="none" spc="0" normalizeH="0" baseline="0" noProof="0">
              <a:ln>
                <a:noFill/>
              </a:ln>
              <a:solidFill>
                <a:srgbClr val="002060"/>
              </a:solidFill>
              <a:effectLst/>
              <a:uLnTx/>
              <a:uFillTx/>
              <a:latin typeface="Verdana Pro"/>
              <a:cs typeface="Calibri"/>
            </a:endParaRPr>
          </a:p>
          <a:p>
            <a:pPr marL="342900" indent="-342900">
              <a:buFont typeface="Wingdings"/>
              <a:buChar char="q"/>
              <a:defRPr/>
            </a:pPr>
            <a:r>
              <a:rPr lang="el-GR" sz="2400">
                <a:solidFill>
                  <a:srgbClr val="002060"/>
                </a:solidFill>
                <a:latin typeface="Verdana Pro"/>
                <a:cs typeface="Calibri"/>
              </a:rPr>
              <a:t>Πόσο εύκολο είναι να αποκτήσετε τους πόρους που απαιτούνται για την υλοποίηση του επιχειρηματικού σας μοντέλου (π.χ. να προσελκύσετε κορυφαία ταλέντα); </a:t>
            </a:r>
          </a:p>
          <a:p>
            <a:pPr>
              <a:defRPr/>
            </a:pPr>
            <a:endParaRPr lang="el-GR" sz="2400">
              <a:solidFill>
                <a:srgbClr val="002060"/>
              </a:solidFill>
              <a:latin typeface="Verdana Pro"/>
              <a:cs typeface="Calibri"/>
            </a:endParaRPr>
          </a:p>
          <a:p>
            <a:pPr marL="342900" indent="-342900">
              <a:buFont typeface="Wingdings"/>
              <a:buChar char="q"/>
              <a:defRPr/>
            </a:pPr>
            <a:r>
              <a:rPr lang="el-GR" sz="2400">
                <a:solidFill>
                  <a:srgbClr val="002060"/>
                </a:solidFill>
                <a:latin typeface="Verdana Pro"/>
                <a:cs typeface="Calibri"/>
              </a:rPr>
              <a:t>Πόσο δαπανηροί είναι αυτοί οι πόροι;</a:t>
            </a:r>
            <a:endParaRPr lang="el-GR" sz="2400" i="0" u="none" strike="noStrike" kern="1200" cap="none" spc="0" normalizeH="0" baseline="0" noProof="0">
              <a:ln>
                <a:noFill/>
              </a:ln>
              <a:solidFill>
                <a:srgbClr val="002060"/>
              </a:solidFill>
              <a:effectLst/>
              <a:uLnTx/>
              <a:uFillTx/>
              <a:latin typeface="Verdana Pro"/>
              <a:cs typeface="Calibri"/>
            </a:endParaRPr>
          </a:p>
          <a:p>
            <a:pPr marR="0" lvl="0" algn="l" defTabSz="457200" rtl="0" eaLnBrk="1" fontAlgn="auto" latinLnBrk="0" hangingPunct="1">
              <a:lnSpc>
                <a:spcPct val="100000"/>
              </a:lnSpc>
              <a:spcBef>
                <a:spcPts val="0"/>
              </a:spcBef>
              <a:spcAft>
                <a:spcPts val="0"/>
              </a:spcAft>
              <a:buClrTx/>
              <a:buSzTx/>
              <a:tabLst/>
              <a:defRPr/>
            </a:pPr>
            <a:endParaRPr lang="el-GR" sz="2400" b="1" i="0" u="none" strike="noStrike" kern="1200" cap="none" spc="0" normalizeH="0" baseline="0" noProof="0">
              <a:ln>
                <a:noFill/>
              </a:ln>
              <a:solidFill>
                <a:srgbClr val="002060"/>
              </a:solidFill>
              <a:effectLst/>
              <a:uLnTx/>
              <a:uFillTx/>
              <a:latin typeface="Verdana Pro"/>
              <a:cs typeface="Calibri"/>
            </a:endParaRPr>
          </a:p>
          <a:p>
            <a:pPr marR="0" lvl="0" algn="l" defTabSz="457200" rtl="0" eaLnBrk="1" fontAlgn="auto" latinLnBrk="0" hangingPunct="1">
              <a:lnSpc>
                <a:spcPct val="100000"/>
              </a:lnSpc>
              <a:spcBef>
                <a:spcPts val="0"/>
              </a:spcBef>
              <a:spcAft>
                <a:spcPts val="0"/>
              </a:spcAft>
              <a:buClrTx/>
              <a:buSzTx/>
              <a:tabLst/>
              <a:defRPr/>
            </a:pPr>
            <a:endParaRPr lang="el-GR" sz="2400" b="1" i="0" u="none" strike="noStrike" kern="1200" cap="none" spc="0" normalizeH="0" baseline="0" noProof="0">
              <a:ln>
                <a:noFill/>
              </a:ln>
              <a:solidFill>
                <a:srgbClr val="002060"/>
              </a:solidFill>
              <a:effectLst/>
              <a:uLnTx/>
              <a:uFillTx/>
              <a:latin typeface="Verdana Pro"/>
              <a:cs typeface="Calibri"/>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l-GR" sz="3600" b="0" i="0" u="none" strike="noStrike" kern="1200" cap="none" spc="0" normalizeH="0" baseline="0" noProof="0">
              <a:ln>
                <a:noFill/>
              </a:ln>
              <a:solidFill>
                <a:srgbClr val="002060"/>
              </a:solidFill>
              <a:effectLst/>
              <a:uLnTx/>
              <a:uFillTx/>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4233109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5170646"/>
          </a:xfrm>
          <a:prstGeom prst="rect">
            <a:avLst/>
          </a:prstGeom>
          <a:noFill/>
        </p:spPr>
        <p:txBody>
          <a:bodyPr wrap="square" lIns="91440" tIns="45720" rIns="91440" bIns="45720" anchor="t">
            <a:spAutoFit/>
          </a:bodyPr>
          <a:lstStyle/>
          <a:p>
            <a:pPr>
              <a:defRPr/>
            </a:pPr>
            <a:r>
              <a:rPr lang="el-GR" sz="2400" b="1">
                <a:solidFill>
                  <a:srgbClr val="002060"/>
                </a:solidFill>
                <a:latin typeface="Verdana Pro"/>
                <a:cs typeface="Calibri"/>
              </a:rPr>
              <a:t>Μακροοικονομικές Δυνάμεις</a:t>
            </a:r>
            <a:endParaRPr lang="el-GR" sz="2400" b="1" i="0" u="none" strike="noStrike" kern="1200" cap="none" spc="0" normalizeH="0" baseline="0" noProof="0">
              <a:ln>
                <a:noFill/>
              </a:ln>
              <a:solidFill>
                <a:srgbClr val="002060"/>
              </a:solidFill>
              <a:effectLst/>
              <a:uLnTx/>
              <a:uFillTx/>
              <a:latin typeface="Verdana Pro"/>
            </a:endParaRPr>
          </a:p>
          <a:p>
            <a:pPr marL="0" marR="0" lvl="0" indent="0" algn="l" defTabSz="457200">
              <a:lnSpc>
                <a:spcPct val="100000"/>
              </a:lnSpc>
              <a:spcBef>
                <a:spcPts val="0"/>
              </a:spcBef>
              <a:spcAft>
                <a:spcPts val="0"/>
              </a:spcAft>
              <a:buClrTx/>
              <a:buSzTx/>
              <a:buFontTx/>
              <a:buNone/>
              <a:tabLst/>
              <a:defRPr/>
            </a:pPr>
            <a:endParaRPr lang="el-GR" sz="2400" i="0" u="none" strike="noStrike" kern="1200" cap="none" spc="0" normalizeH="0" baseline="0" noProof="0">
              <a:ln>
                <a:noFill/>
              </a:ln>
              <a:solidFill>
                <a:srgbClr val="002060"/>
              </a:solidFill>
              <a:effectLst/>
              <a:uLnTx/>
              <a:uFillTx/>
              <a:latin typeface="Verdana Pro"/>
              <a:cs typeface="Calibri"/>
            </a:endParaRPr>
          </a:p>
          <a:p>
            <a:pPr>
              <a:defRPr/>
            </a:pPr>
            <a:r>
              <a:rPr lang="el-GR" sz="2400" u="sng">
                <a:solidFill>
                  <a:srgbClr val="002060"/>
                </a:solidFill>
                <a:latin typeface="Verdana Pro"/>
                <a:cs typeface="Calibri"/>
              </a:rPr>
              <a:t>Σε συσχέτιση με το επιχειρηματικό μας μοντέλο:</a:t>
            </a:r>
          </a:p>
          <a:p>
            <a:pPr marL="457200" indent="-457200">
              <a:buFont typeface="Wingdings" panose="05000000000000000000" pitchFamily="2" charset="2"/>
              <a:buChar char="ü"/>
              <a:defRPr/>
            </a:pPr>
            <a:endParaRPr lang="el-GR" sz="28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r>
              <a:rPr lang="el-GR" sz="2800">
                <a:solidFill>
                  <a:srgbClr val="002060"/>
                </a:solidFill>
                <a:latin typeface="Calibri" panose="020F0502020204030204"/>
                <a:cs typeface="Calibri" panose="020F0502020204030204"/>
              </a:rPr>
              <a:t>Μήπως μπορώ να σχεδιάσω μία πρόταση αξίας για μία νέα μακροοικονομική τάση? (π.χ. την αύξηση του κόστους υπηρεσιών υγείας στο δυτικό ημισφαίριο)?</a:t>
            </a:r>
            <a:endParaRPr lang="el-GR"/>
          </a:p>
          <a:p>
            <a:pPr marR="0" lvl="0" algn="l" defTabSz="457200" rtl="0" eaLnBrk="1" fontAlgn="auto" latinLnBrk="0" hangingPunct="1">
              <a:lnSpc>
                <a:spcPct val="100000"/>
              </a:lnSpc>
              <a:spcBef>
                <a:spcPts val="0"/>
              </a:spcBef>
              <a:spcAft>
                <a:spcPts val="0"/>
              </a:spcAft>
              <a:buClrTx/>
              <a:buSzTx/>
              <a:tabLst/>
              <a:defRPr/>
            </a:pPr>
            <a:endParaRPr lang="el-GR" sz="3200" b="0" i="0" strike="noStrike" kern="1200" cap="none" spc="0" normalizeH="0" baseline="0" noProof="0">
              <a:ln>
                <a:noFill/>
              </a:ln>
              <a:solidFill>
                <a:srgbClr val="002060"/>
              </a:solidFill>
              <a:effectLst/>
              <a:uLnTx/>
              <a:uFillTx/>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435226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8740854"/>
          </a:xfrm>
          <a:prstGeom prst="rect">
            <a:avLst/>
          </a:prstGeom>
          <a:noFill/>
        </p:spPr>
        <p:txBody>
          <a:bodyPr wrap="square" lIns="91440" tIns="45720" rIns="91440" bIns="45720" anchor="t">
            <a:spAutoFit/>
          </a:bodyPr>
          <a:lstStyle/>
          <a:p>
            <a:pPr>
              <a:defRPr/>
            </a:pPr>
            <a:r>
              <a:rPr lang="el-GR" sz="3200" b="1" u="sng">
                <a:solidFill>
                  <a:srgbClr val="002060"/>
                </a:solidFill>
                <a:latin typeface="Calibri" panose="020F0502020204030204"/>
                <a:cs typeface="Calibri" panose="020F0502020204030204"/>
              </a:rPr>
              <a:t>Συμπερασματικά:</a:t>
            </a:r>
          </a:p>
          <a:p>
            <a:pPr marL="457200" indent="-457200">
              <a:buFont typeface="Wingdings"/>
              <a:buChar char="v"/>
              <a:defRPr/>
            </a:pPr>
            <a:r>
              <a:rPr lang="el-GR" sz="3200">
                <a:solidFill>
                  <a:srgbClr val="002060"/>
                </a:solidFill>
                <a:latin typeface="Calibri" panose="020F0502020204030204"/>
                <a:cs typeface="Calibri" panose="020F0502020204030204"/>
              </a:rPr>
              <a:t>Το εξωτερικό περιβάλλον αλλάζει συνεχώς και η επιχείρησή μας γίνεται λίγο πιο ξεπερασμένη κάθε μέρα. </a:t>
            </a:r>
            <a:endParaRPr lang="el-GR">
              <a:solidFill>
                <a:srgbClr val="000000"/>
              </a:solidFill>
              <a:latin typeface="Calibri" panose="020F0502020204030204"/>
              <a:cs typeface="Calibri" panose="020F0502020204030204"/>
            </a:endParaRPr>
          </a:p>
          <a:p>
            <a:pPr marL="457200" indent="-457200">
              <a:buFont typeface="Wingdings"/>
              <a:buChar char="v"/>
              <a:defRPr/>
            </a:pPr>
            <a:r>
              <a:rPr lang="el-GR" sz="3200">
                <a:solidFill>
                  <a:srgbClr val="002060"/>
                </a:solidFill>
                <a:latin typeface="Calibri" panose="020F0502020204030204"/>
                <a:cs typeface="Calibri" panose="020F0502020204030204"/>
              </a:rPr>
              <a:t>Η προληπτική παρακολούθηση της αλλαγής είναι κρίσιμη για τη βελτίωση ή την δημιουργία ενός πετυχημένου επιχειρηματικού μοντέλου</a:t>
            </a:r>
          </a:p>
          <a:p>
            <a:pPr marL="457200" indent="-457200">
              <a:buFont typeface="Wingdings"/>
              <a:buChar char="v"/>
              <a:defRPr/>
            </a:pPr>
            <a:r>
              <a:rPr lang="el-GR" sz="3200">
                <a:solidFill>
                  <a:srgbClr val="002060"/>
                </a:solidFill>
                <a:latin typeface="Calibri" panose="020F0502020204030204"/>
                <a:cs typeface="Calibri" panose="020F0502020204030204"/>
              </a:rPr>
              <a:t>Πρέπει να προσαρμόζουμε ανά τακτά διαστήματα την επιχείρησή μας και μερικές φορές ακόμη και να ανακαλύψουμε ξανά τον εαυτό μας για να συνεχίσουμε να αναπτυσσόμαστε. </a:t>
            </a:r>
            <a:endParaRPr lang="el-GR">
              <a:cs typeface="Calibri"/>
            </a:endParaRPr>
          </a:p>
          <a:p>
            <a:pPr marL="457200" indent="-457200">
              <a:buFont typeface="Wingdings"/>
              <a:buChar char="v"/>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662368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10095071"/>
          </a:xfrm>
          <a:prstGeom prst="rect">
            <a:avLst/>
          </a:prstGeom>
          <a:noFill/>
        </p:spPr>
        <p:txBody>
          <a:bodyPr wrap="square" lIns="91440" tIns="45720" rIns="91440" bIns="45720" anchor="t">
            <a:spAutoFit/>
          </a:bodyPr>
          <a:lstStyle/>
          <a:p>
            <a:pPr>
              <a:defRPr/>
            </a:pPr>
            <a:r>
              <a:rPr lang="el-GR" sz="3200" b="1" u="sng">
                <a:solidFill>
                  <a:srgbClr val="002060"/>
                </a:solidFill>
                <a:latin typeface="Calibri" panose="020F0502020204030204"/>
                <a:cs typeface="Calibri" panose="020F0502020204030204"/>
              </a:rPr>
              <a:t>Συμπερασματικά:</a:t>
            </a:r>
          </a:p>
          <a:p>
            <a:pPr marL="457200" indent="-457200">
              <a:buFont typeface="Wingdings"/>
              <a:buChar char="v"/>
              <a:defRPr/>
            </a:pPr>
            <a:endParaRPr lang="el-GR" sz="2400">
              <a:solidFill>
                <a:srgbClr val="002060"/>
              </a:solidFill>
              <a:latin typeface="Calibri" panose="020F0502020204030204"/>
              <a:cs typeface="Calibri" panose="020F0502020204030204"/>
            </a:endParaRPr>
          </a:p>
          <a:p>
            <a:pPr marL="457200" indent="-457200">
              <a:buFont typeface="Wingdings"/>
              <a:buChar char="v"/>
              <a:defRPr/>
            </a:pPr>
            <a:r>
              <a:rPr lang="el-GR" sz="2400">
                <a:solidFill>
                  <a:srgbClr val="002060"/>
                </a:solidFill>
                <a:latin typeface="Calibri" panose="020F0502020204030204"/>
                <a:cs typeface="Calibri" panose="020F0502020204030204"/>
              </a:rPr>
              <a:t>Πολλές εταιρείες έχουν πληρώσει το τίμημα της υποτίμησης της επιρροής των εξωτερικών δυνάμεων στο επιχειρηματικό τους μοντέλο. Η </a:t>
            </a:r>
            <a:r>
              <a:rPr lang="el-GR" sz="2400" err="1">
                <a:solidFill>
                  <a:srgbClr val="002060"/>
                </a:solidFill>
                <a:latin typeface="Calibri" panose="020F0502020204030204"/>
                <a:cs typeface="Calibri" panose="020F0502020204030204"/>
              </a:rPr>
              <a:t>Kodak</a:t>
            </a:r>
            <a:r>
              <a:rPr lang="el-GR" sz="2400">
                <a:solidFill>
                  <a:srgbClr val="002060"/>
                </a:solidFill>
                <a:latin typeface="Calibri" panose="020F0502020204030204"/>
                <a:cs typeface="Calibri" panose="020F0502020204030204"/>
              </a:rPr>
              <a:t> άφησε τη δική της επιχείρηση να πεθάνει αντιδρώντας στην </a:t>
            </a:r>
            <a:r>
              <a:rPr lang="el-GR" sz="2400" err="1">
                <a:solidFill>
                  <a:srgbClr val="002060"/>
                </a:solidFill>
                <a:latin typeface="Calibri" panose="020F0502020204030204"/>
                <a:cs typeface="Calibri" panose="020F0502020204030204"/>
              </a:rPr>
              <a:t>ψηφιοποίηση</a:t>
            </a:r>
            <a:r>
              <a:rPr lang="el-GR" sz="2400">
                <a:solidFill>
                  <a:srgbClr val="002060"/>
                </a:solidFill>
                <a:latin typeface="Calibri" panose="020F0502020204030204"/>
                <a:cs typeface="Calibri" panose="020F0502020204030204"/>
              </a:rPr>
              <a:t> της φωτογραφίας πολύ αργά. Το </a:t>
            </a:r>
            <a:r>
              <a:rPr lang="el-GR" sz="2400" err="1">
                <a:solidFill>
                  <a:srgbClr val="002060"/>
                </a:solidFill>
                <a:latin typeface="Calibri" panose="020F0502020204030204"/>
                <a:cs typeface="Calibri" panose="020F0502020204030204"/>
              </a:rPr>
              <a:t>Blockbuster</a:t>
            </a:r>
            <a:r>
              <a:rPr lang="el-GR" sz="2400">
                <a:solidFill>
                  <a:srgbClr val="002060"/>
                </a:solidFill>
                <a:latin typeface="Calibri" panose="020F0502020204030204"/>
                <a:cs typeface="Calibri" panose="020F0502020204030204"/>
              </a:rPr>
              <a:t> επίσης.</a:t>
            </a:r>
          </a:p>
          <a:p>
            <a:pPr>
              <a:defRPr/>
            </a:pPr>
            <a:endParaRPr lang="el-GR" sz="2400">
              <a:solidFill>
                <a:srgbClr val="002060"/>
              </a:solidFill>
              <a:latin typeface="Calibri" panose="020F0502020204030204"/>
              <a:cs typeface="Calibri" panose="020F0502020204030204"/>
            </a:endParaRPr>
          </a:p>
          <a:p>
            <a:pPr marL="457200" indent="-457200">
              <a:buFont typeface="Wingdings"/>
              <a:buChar char="v"/>
              <a:defRPr/>
            </a:pPr>
            <a:r>
              <a:rPr lang="el-GR" sz="2400">
                <a:solidFill>
                  <a:srgbClr val="002060"/>
                </a:solidFill>
                <a:latin typeface="Calibri" panose="020F0502020204030204"/>
                <a:cs typeface="Calibri" panose="020F0502020204030204"/>
              </a:rPr>
              <a:t>Επομένως είναι σημαντικό να σαρώνουμε τακτικά το περιβάλλον του επιχειρηματικού μας μοντέλου και να εντοπίζουμε νέες ιδέες, ή και απειλές. </a:t>
            </a:r>
          </a:p>
          <a:p>
            <a:pPr>
              <a:defRPr/>
            </a:pPr>
            <a:endParaRPr lang="el-GR" sz="2400">
              <a:solidFill>
                <a:srgbClr val="002060"/>
              </a:solidFill>
              <a:latin typeface="Calibri" panose="020F0502020204030204"/>
              <a:cs typeface="Calibri" panose="020F0502020204030204"/>
            </a:endParaRPr>
          </a:p>
          <a:p>
            <a:pPr marL="457200" indent="-457200">
              <a:buFont typeface="Wingdings"/>
              <a:buChar char="v"/>
              <a:defRPr/>
            </a:pPr>
            <a:r>
              <a:rPr lang="el-GR" sz="2400">
                <a:solidFill>
                  <a:srgbClr val="002060"/>
                </a:solidFill>
                <a:latin typeface="Calibri" panose="020F0502020204030204"/>
                <a:cs typeface="Calibri" panose="020F0502020204030204"/>
              </a:rPr>
              <a:t>Μάλιστα, δεν περιοριζόμαστε στο σήμερα, αλλά προσπαθούμε να κατανοήσουμε - χαρτογραφήσουμε τις αναδυόμενες τάσεις που θα γίνουν πιο σημαντικές τα επόμενα χρόνια.</a:t>
            </a:r>
            <a:endParaRPr lang="el-GR"/>
          </a:p>
          <a:p>
            <a:pPr>
              <a:defRPr/>
            </a:pPr>
            <a:endParaRPr lang="el-GR" sz="2400">
              <a:solidFill>
                <a:srgbClr val="002060"/>
              </a:solidFill>
              <a:latin typeface="Calibri" panose="020F0502020204030204"/>
              <a:cs typeface="Calibri" panose="020F0502020204030204"/>
            </a:endParaRPr>
          </a:p>
          <a:p>
            <a:pPr marL="457200" indent="-457200">
              <a:buFont typeface="Wingdings"/>
              <a:buChar char="v"/>
              <a:defRPr/>
            </a:pPr>
            <a:endParaRPr lang="el-GR" sz="3200">
              <a:solidFill>
                <a:srgbClr val="002060"/>
              </a:solidFill>
              <a:latin typeface="Calibri" panose="020F0502020204030204"/>
              <a:cs typeface="Calibri" panose="020F0502020204030204"/>
            </a:endParaRPr>
          </a:p>
          <a:p>
            <a:pPr marL="457200" indent="-457200">
              <a:buFont typeface="Wingdings"/>
              <a:buChar char="v"/>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1912381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1027912"/>
            <a:ext cx="11572875" cy="8248412"/>
          </a:xfrm>
          <a:prstGeom prst="rect">
            <a:avLst/>
          </a:prstGeom>
          <a:noFill/>
        </p:spPr>
        <p:txBody>
          <a:bodyPr wrap="square" lIns="91440" tIns="45720" rIns="91440" bIns="45720" anchor="t">
            <a:spAutoFit/>
          </a:bodyPr>
          <a:lstStyle/>
          <a:p>
            <a:pPr>
              <a:defRPr/>
            </a:pPr>
            <a:r>
              <a:rPr lang="el-GR" sz="3200" b="1" u="sng">
                <a:solidFill>
                  <a:srgbClr val="002060"/>
                </a:solidFill>
                <a:latin typeface="Calibri" panose="020F0502020204030204"/>
                <a:cs typeface="Calibri" panose="020F0502020204030204"/>
              </a:rPr>
              <a:t>Συμπερασματικά:</a:t>
            </a:r>
          </a:p>
          <a:p>
            <a:pPr marL="457200" indent="-457200">
              <a:buFont typeface="Wingdings"/>
              <a:buChar char="v"/>
              <a:defRPr/>
            </a:pPr>
            <a:endParaRPr lang="el-GR" sz="2400">
              <a:solidFill>
                <a:srgbClr val="002060"/>
              </a:solidFill>
              <a:latin typeface="Calibri" panose="020F0502020204030204"/>
              <a:cs typeface="Calibri" panose="020F0502020204030204"/>
            </a:endParaRPr>
          </a:p>
          <a:p>
            <a:pPr marL="342900" indent="-342900">
              <a:buFont typeface="Wingdings"/>
              <a:buChar char="v"/>
              <a:defRPr/>
            </a:pPr>
            <a:r>
              <a:rPr lang="el-GR" sz="2800">
                <a:solidFill>
                  <a:srgbClr val="002060"/>
                </a:solidFill>
                <a:latin typeface="Verdana Pro"/>
                <a:cs typeface="Calibri" panose="020F0502020204030204"/>
              </a:rPr>
              <a:t>Η χαρτογράφηση που θα κάνουμε μπορεί να χρησιμοποιηθεί ως σημείο εκκίνησης για να συζητήσουμε με συνεργάτες την εξέλιξη του περιβάλλοντός, σε σχέση με την επιχείρησή μας και τις ευκαιρίες/απειλές/προκλήσεις που θα προκύψουν από αυτό.</a:t>
            </a:r>
          </a:p>
          <a:p>
            <a:pPr marL="342900" indent="-342900">
              <a:buFont typeface="Wingdings"/>
              <a:buChar char="v"/>
              <a:defRPr/>
            </a:pPr>
            <a:endParaRPr lang="el-GR" sz="2800">
              <a:solidFill>
                <a:srgbClr val="002060"/>
              </a:solidFill>
              <a:latin typeface="Verdana Pro"/>
              <a:cs typeface="Calibri" panose="020F0502020204030204"/>
            </a:endParaRPr>
          </a:p>
          <a:p>
            <a:pPr marL="457200" indent="-457200">
              <a:buFont typeface="Wingdings"/>
              <a:buChar char="v"/>
              <a:defRPr/>
            </a:pPr>
            <a:endParaRPr lang="el-GR" sz="3200">
              <a:solidFill>
                <a:srgbClr val="002060"/>
              </a:solidFill>
              <a:latin typeface="Calibri" panose="020F0502020204030204"/>
              <a:cs typeface="Calibri" panose="020F0502020204030204"/>
            </a:endParaRPr>
          </a:p>
          <a:p>
            <a:pPr marL="457200" indent="-457200">
              <a:buFont typeface="Wingdings"/>
              <a:buChar char="v"/>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3110263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2854979" y="785865"/>
            <a:ext cx="11572875" cy="6463308"/>
          </a:xfrm>
          <a:prstGeom prst="rect">
            <a:avLst/>
          </a:prstGeom>
          <a:noFill/>
        </p:spPr>
        <p:txBody>
          <a:bodyPr wrap="square" lIns="91440" tIns="45720" rIns="91440" bIns="45720" anchor="t">
            <a:spAutoFit/>
          </a:bodyPr>
          <a:lstStyle/>
          <a:p>
            <a:pPr>
              <a:defRPr/>
            </a:pPr>
            <a:endParaRPr lang="el-GR" sz="3200" b="1" u="sng">
              <a:solidFill>
                <a:srgbClr val="002060"/>
              </a:solidFill>
              <a:latin typeface="Calibri" panose="020F0502020204030204"/>
              <a:cs typeface="Calibri" panose="020F0502020204030204"/>
            </a:endParaRPr>
          </a:p>
          <a:p>
            <a:pPr>
              <a:defRPr/>
            </a:pPr>
            <a:endParaRPr lang="el-GR" sz="2400">
              <a:solidFill>
                <a:srgbClr val="002060"/>
              </a:solidFill>
              <a:latin typeface="Calibri" panose="020F0502020204030204"/>
              <a:cs typeface="Calibri" panose="020F0502020204030204"/>
            </a:endParaRPr>
          </a:p>
          <a:p>
            <a:pPr>
              <a:defRPr/>
            </a:pPr>
            <a:endParaRPr lang="el-GR" sz="2400">
              <a:solidFill>
                <a:srgbClr val="002060"/>
              </a:solidFill>
              <a:latin typeface="Calibri" panose="020F0502020204030204"/>
              <a:cs typeface="Calibri" panose="020F0502020204030204"/>
            </a:endParaRPr>
          </a:p>
          <a:p>
            <a:pPr>
              <a:defRPr/>
            </a:pPr>
            <a:endParaRPr lang="el-GR" sz="2800">
              <a:solidFill>
                <a:srgbClr val="002060"/>
              </a:solidFill>
              <a:latin typeface="Verdana Pro"/>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pic>
        <p:nvPicPr>
          <p:cNvPr id="3" name="Εικόνα 3">
            <a:extLst>
              <a:ext uri="{FF2B5EF4-FFF2-40B4-BE49-F238E27FC236}">
                <a16:creationId xmlns:a16="http://schemas.microsoft.com/office/drawing/2014/main" id="{97299C1E-2923-D412-21BF-3786985BCCD5}"/>
              </a:ext>
            </a:extLst>
          </p:cNvPr>
          <p:cNvPicPr>
            <a:picLocks noChangeAspect="1"/>
          </p:cNvPicPr>
          <p:nvPr/>
        </p:nvPicPr>
        <p:blipFill>
          <a:blip r:embed="rId2"/>
          <a:stretch>
            <a:fillRect/>
          </a:stretch>
        </p:blipFill>
        <p:spPr>
          <a:xfrm>
            <a:off x="1322231" y="1118653"/>
            <a:ext cx="9418748" cy="4685090"/>
          </a:xfrm>
          <a:prstGeom prst="rect">
            <a:avLst/>
          </a:prstGeom>
        </p:spPr>
      </p:pic>
    </p:spTree>
    <p:extLst>
      <p:ext uri="{BB962C8B-B14F-4D97-AF65-F5344CB8AC3E}">
        <p14:creationId xmlns:p14="http://schemas.microsoft.com/office/powerpoint/2010/main" val="3481654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298830" y="1135235"/>
            <a:ext cx="11583607" cy="5539978"/>
          </a:xfrm>
          <a:prstGeom prst="rect">
            <a:avLst/>
          </a:prstGeom>
          <a:noFill/>
        </p:spPr>
        <p:txBody>
          <a:bodyPr wrap="square" lIns="91440" tIns="45720" rIns="91440" bIns="45720" anchor="t">
            <a:spAutoFit/>
          </a:bodyPr>
          <a:lstStyle/>
          <a:p>
            <a:pPr>
              <a:defRPr/>
            </a:pPr>
            <a:endParaRPr lang="el-GR" sz="3200" b="1" u="sng">
              <a:solidFill>
                <a:srgbClr val="002060"/>
              </a:solidFill>
              <a:cs typeface="Calibri"/>
            </a:endParaRPr>
          </a:p>
          <a:p>
            <a:pPr>
              <a:defRPr/>
            </a:pPr>
            <a:endParaRPr lang="el-GR" sz="3600" b="1">
              <a:solidFill>
                <a:srgbClr val="002060"/>
              </a:solidFill>
              <a:latin typeface="Verdana Pro"/>
              <a:cs typeface="Calibri" panose="020F0502020204030204"/>
            </a:endParaRPr>
          </a:p>
          <a:p>
            <a:pPr>
              <a:defRPr/>
            </a:pPr>
            <a:r>
              <a:rPr lang="el-GR" sz="3600" b="1">
                <a:solidFill>
                  <a:srgbClr val="002060"/>
                </a:solidFill>
                <a:latin typeface="Verdana Pro"/>
                <a:cs typeface="Calibri" panose="020F0502020204030204"/>
              </a:rPr>
              <a:t>Μπορούμε να συζητήσουμε και να ανταλλάξουμε απόψεις. :-)))</a:t>
            </a:r>
            <a:endParaRPr lang="el-GR" b="1">
              <a:cs typeface="Calibri"/>
            </a:endParaRPr>
          </a:p>
          <a:p>
            <a:pPr>
              <a:defRPr/>
            </a:pPr>
            <a:endParaRPr lang="el-GR" sz="3600" b="1">
              <a:solidFill>
                <a:srgbClr val="002060"/>
              </a:solidFill>
              <a:latin typeface="Verdana Pro"/>
              <a:cs typeface="Calibri" panose="020F0502020204030204"/>
            </a:endParaRPr>
          </a:p>
          <a:p>
            <a:pPr>
              <a:defRPr/>
            </a:pPr>
            <a:endParaRPr lang="el-GR" sz="3200" b="1">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cs typeface="Calibri" panose="020F0502020204030204"/>
            </a:endParaRPr>
          </a:p>
          <a:p>
            <a:pPr>
              <a:defRPr/>
            </a:pPr>
            <a:endParaRPr lang="el-GR">
              <a:solidFill>
                <a:srgbClr val="000000"/>
              </a:solidFill>
              <a:latin typeface="Calibri" panose="020F0502020204030204"/>
              <a:cs typeface="Calibri" panose="020F0502020204030204"/>
            </a:endParaRPr>
          </a:p>
        </p:txBody>
      </p:sp>
    </p:spTree>
    <p:extLst>
      <p:ext uri="{BB962C8B-B14F-4D97-AF65-F5344CB8AC3E}">
        <p14:creationId xmlns:p14="http://schemas.microsoft.com/office/powerpoint/2010/main" val="3269697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A9F1CA36-B6F0-8DF9-1F76-790B94B3A087}"/>
              </a:ext>
            </a:extLst>
          </p:cNvPr>
          <p:cNvSpPr txBox="1">
            <a:spLocks/>
          </p:cNvSpPr>
          <p:nvPr/>
        </p:nvSpPr>
        <p:spPr>
          <a:xfrm>
            <a:off x="339816" y="41141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2800" b="1" err="1">
                <a:solidFill>
                  <a:schemeClr val="bg1"/>
                </a:solidFill>
              </a:rPr>
              <a:t>Partnership</a:t>
            </a:r>
            <a:endParaRPr lang="pt-PT" sz="2800" b="1">
              <a:solidFill>
                <a:schemeClr val="bg1"/>
              </a:solidFill>
            </a:endParaRPr>
          </a:p>
        </p:txBody>
      </p:sp>
      <p:pic>
        <p:nvPicPr>
          <p:cNvPr id="15" name="Imagem 14" descr="Uma imagem com texto, vidro&#10;&#10;Descrição gerada automaticamente">
            <a:extLst>
              <a:ext uri="{FF2B5EF4-FFF2-40B4-BE49-F238E27FC236}">
                <a16:creationId xmlns:a16="http://schemas.microsoft.com/office/drawing/2014/main" id="{75136C9D-A05E-08C5-AC89-1C33FDA06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90" y="2386060"/>
            <a:ext cx="1803748" cy="1534357"/>
          </a:xfrm>
          <a:prstGeom prst="rect">
            <a:avLst/>
          </a:prstGeom>
        </p:spPr>
      </p:pic>
      <p:pic>
        <p:nvPicPr>
          <p:cNvPr id="16" name="Imagem 15">
            <a:extLst>
              <a:ext uri="{FF2B5EF4-FFF2-40B4-BE49-F238E27FC236}">
                <a16:creationId xmlns:a16="http://schemas.microsoft.com/office/drawing/2014/main" id="{2FF795C0-5DFA-06FB-B84A-667BF4632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761" y="2430048"/>
            <a:ext cx="2595255" cy="1427967"/>
          </a:xfrm>
          <a:prstGeom prst="rect">
            <a:avLst/>
          </a:prstGeom>
        </p:spPr>
      </p:pic>
      <p:pic>
        <p:nvPicPr>
          <p:cNvPr id="17" name="Imagem 16" descr="Uma imagem com texto&#10;&#10;Descrição gerada automaticamente">
            <a:extLst>
              <a:ext uri="{FF2B5EF4-FFF2-40B4-BE49-F238E27FC236}">
                <a16:creationId xmlns:a16="http://schemas.microsoft.com/office/drawing/2014/main" id="{C571CA02-72EC-BDAE-2D2D-7DBFB6B43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947" y="2993720"/>
            <a:ext cx="3762854" cy="701457"/>
          </a:xfrm>
          <a:prstGeom prst="rect">
            <a:avLst/>
          </a:prstGeom>
        </p:spPr>
      </p:pic>
    </p:spTree>
    <p:extLst>
      <p:ext uri="{BB962C8B-B14F-4D97-AF65-F5344CB8AC3E}">
        <p14:creationId xmlns:p14="http://schemas.microsoft.com/office/powerpoint/2010/main" val="2898425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873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82215" y="292897"/>
            <a:ext cx="1022691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alibri" panose="020F0502020204030204"/>
                <a:ea typeface="+mn-ea"/>
                <a:cs typeface="+mn-cs"/>
              </a:rPr>
              <a:t>Δυνάμεις της αγοράς, οι βασικές τάσεις, οι δυνάμεις της βιομηχανίας και οι μακροοικονομικές δυνάμεις</a:t>
            </a:r>
          </a:p>
        </p:txBody>
      </p:sp>
      <p:sp>
        <p:nvSpPr>
          <p:cNvPr id="2" name="TextBox 1">
            <a:extLst>
              <a:ext uri="{FF2B5EF4-FFF2-40B4-BE49-F238E27FC236}">
                <a16:creationId xmlns:a16="http://schemas.microsoft.com/office/drawing/2014/main" id="{87786614-E6F4-D752-3CDC-A0298F8AD5D3}"/>
              </a:ext>
            </a:extLst>
          </p:cNvPr>
          <p:cNvSpPr txBox="1"/>
          <p:nvPr/>
        </p:nvSpPr>
        <p:spPr>
          <a:xfrm>
            <a:off x="537847" y="1027912"/>
            <a:ext cx="11572875" cy="7294305"/>
          </a:xfrm>
          <a:prstGeom prst="rect">
            <a:avLst/>
          </a:prstGeom>
          <a:noFill/>
        </p:spPr>
        <p:txBody>
          <a:bodyPr wrap="square" lIns="91440" tIns="45720" rIns="91440" bIns="45720" anchor="t">
            <a:spAutoFit/>
          </a:bodyPr>
          <a:lstStyle/>
          <a:p>
            <a:pPr>
              <a:defRPr/>
            </a:pPr>
            <a:r>
              <a:rPr kumimoji="0" lang="el-GR" sz="2400" b="0" i="0" u="sng" strike="noStrike" kern="1200" cap="none" spc="0" normalizeH="0" baseline="0" noProof="0">
                <a:ln>
                  <a:noFill/>
                </a:ln>
                <a:solidFill>
                  <a:srgbClr val="002060"/>
                </a:solidFill>
                <a:effectLst/>
                <a:uLnTx/>
                <a:uFillTx/>
                <a:latin typeface="Verdana Pro"/>
              </a:rPr>
              <a:t>Με την ολοκλήρωση της </a:t>
            </a:r>
            <a:r>
              <a:rPr kumimoji="0" lang="el-GR" sz="2400" b="0" i="0" u="sng" strike="noStrike" kern="1200" cap="none" spc="0" normalizeH="0" baseline="0" noProof="0" err="1">
                <a:ln>
                  <a:noFill/>
                </a:ln>
                <a:solidFill>
                  <a:srgbClr val="002060"/>
                </a:solidFill>
                <a:effectLst/>
                <a:uLnTx/>
                <a:uFillTx/>
                <a:latin typeface="Verdana Pro"/>
              </a:rPr>
              <a:t>υποενότητας</a:t>
            </a:r>
            <a:r>
              <a:rPr kumimoji="0" lang="el-GR" sz="2400" b="0" i="0" u="sng" strike="noStrike" kern="1200" cap="none" spc="0" normalizeH="0" baseline="0" noProof="0">
                <a:ln>
                  <a:noFill/>
                </a:ln>
                <a:solidFill>
                  <a:srgbClr val="002060"/>
                </a:solidFill>
                <a:effectLst/>
                <a:uLnTx/>
                <a:uFillTx/>
                <a:latin typeface="Verdana Pro"/>
              </a:rPr>
              <a:t> οι εκπαιδευόμενοι θα είναι σε θέση </a:t>
            </a:r>
            <a:r>
              <a:rPr lang="el-GR" sz="2400" u="sng">
                <a:solidFill>
                  <a:srgbClr val="002060"/>
                </a:solidFill>
                <a:latin typeface="Verdana Pro"/>
              </a:rPr>
              <a:t>να κατανοούν:</a:t>
            </a:r>
            <a:endParaRPr lang="el-GR" sz="2400" u="sng">
              <a:solidFill>
                <a:srgbClr val="002060"/>
              </a:solidFill>
              <a:latin typeface="Verdana Pro"/>
              <a:cs typeface="Calibri"/>
            </a:endParaRPr>
          </a:p>
          <a:p>
            <a:pPr>
              <a:defRPr/>
            </a:pPr>
            <a:endParaRPr lang="el-GR" u="sng">
              <a:solidFill>
                <a:srgbClr val="002060"/>
              </a:solidFill>
              <a:latin typeface="Verdana Pro"/>
              <a:cs typeface="Calibri"/>
            </a:endParaRPr>
          </a:p>
          <a:p>
            <a:pPr marL="342900" indent="-342900">
              <a:buFont typeface="Wingdings"/>
              <a:buChar char="ü"/>
              <a:defRPr/>
            </a:pPr>
            <a:r>
              <a:rPr lang="el-GR" sz="2000">
                <a:solidFill>
                  <a:srgbClr val="002060"/>
                </a:solidFill>
                <a:latin typeface="Verdana Pro"/>
                <a:cs typeface="Calibri"/>
              </a:rPr>
              <a:t>την</a:t>
            </a:r>
            <a:r>
              <a:rPr lang="el-GR" sz="2000">
                <a:solidFill>
                  <a:srgbClr val="002060"/>
                </a:solidFill>
                <a:latin typeface="Verdana Pro"/>
                <a:ea typeface="+mn-lt"/>
                <a:cs typeface="+mn-lt"/>
              </a:rPr>
              <a:t> λειτουργία του κυκλώματος της αγοράς </a:t>
            </a:r>
            <a:endParaRPr lang="el-GR" sz="2000">
              <a:solidFill>
                <a:srgbClr val="002060"/>
              </a:solidFill>
              <a:latin typeface="Verdana Pro"/>
              <a:ea typeface="Calibri"/>
              <a:cs typeface="Calibri" panose="020F0502020204030204"/>
            </a:endParaRPr>
          </a:p>
          <a:p>
            <a:pPr>
              <a:defRPr/>
            </a:pPr>
            <a:endParaRPr lang="el-GR" sz="2000">
              <a:solidFill>
                <a:srgbClr val="002060"/>
              </a:solidFill>
              <a:latin typeface="Verdana Pro"/>
              <a:ea typeface="+mn-lt"/>
              <a:cs typeface="+mn-lt"/>
            </a:endParaRPr>
          </a:p>
          <a:p>
            <a:pPr marL="342900" indent="-342900">
              <a:buFont typeface="Wingdings"/>
              <a:buChar char="ü"/>
              <a:defRPr/>
            </a:pPr>
            <a:r>
              <a:rPr lang="el-GR" sz="2000">
                <a:solidFill>
                  <a:srgbClr val="002060"/>
                </a:solidFill>
                <a:latin typeface="Verdana Pro"/>
                <a:ea typeface="+mn-lt"/>
                <a:cs typeface="+mn-lt"/>
              </a:rPr>
              <a:t>τον ρόλο που έχουν ανταγωνιστές, προμηθευτές και άλλα ενδιαφερόμενα μέρη</a:t>
            </a:r>
          </a:p>
          <a:p>
            <a:pPr>
              <a:defRPr/>
            </a:pPr>
            <a:endParaRPr lang="el-GR" sz="2000">
              <a:solidFill>
                <a:srgbClr val="002060"/>
              </a:solidFill>
              <a:latin typeface="Verdana Pro"/>
              <a:ea typeface="+mn-lt"/>
              <a:cs typeface="+mn-lt"/>
            </a:endParaRPr>
          </a:p>
          <a:p>
            <a:pPr marL="342900" indent="-342900">
              <a:buFont typeface="Wingdings"/>
              <a:buChar char="ü"/>
              <a:defRPr/>
            </a:pPr>
            <a:r>
              <a:rPr lang="el-GR" sz="2000">
                <a:solidFill>
                  <a:srgbClr val="002060"/>
                </a:solidFill>
                <a:latin typeface="Verdana Pro"/>
                <a:ea typeface="+mn-lt"/>
                <a:cs typeface="+mn-lt"/>
              </a:rPr>
              <a:t>τις επιπτώσεις του εξωτερικού περιβάλλοντος (Οικονομία, Νομοθεσία, Πολιτική, Κοινωνία, Τεχνολογία, Περιβάλλον</a:t>
            </a:r>
            <a:endParaRPr lang="el-GR" sz="2000">
              <a:solidFill>
                <a:srgbClr val="002060"/>
              </a:solidFill>
              <a:latin typeface="Verdana Pro"/>
              <a:ea typeface="Calibri"/>
              <a:cs typeface="Calibri"/>
            </a:endParaRPr>
          </a:p>
          <a:p>
            <a:pPr>
              <a:defRPr/>
            </a:pPr>
            <a:endParaRPr lang="el-GR" sz="2000">
              <a:solidFill>
                <a:srgbClr val="002060"/>
              </a:solidFill>
              <a:latin typeface="Verdana Pro"/>
              <a:ea typeface="Calibri"/>
              <a:cs typeface="Calibri"/>
            </a:endParaRPr>
          </a:p>
          <a:p>
            <a:pPr marL="342900" indent="-342900">
              <a:buFont typeface="Wingdings"/>
              <a:buChar char="ü"/>
              <a:defRPr/>
            </a:pPr>
            <a:r>
              <a:rPr lang="el-GR" sz="2000">
                <a:solidFill>
                  <a:srgbClr val="002060"/>
                </a:solidFill>
                <a:latin typeface="Verdana Pro"/>
                <a:ea typeface="Calibri"/>
                <a:cs typeface="Calibri"/>
              </a:rPr>
              <a:t>τις επιπτώσεις των μακροοικονομικών παραγόντων (Συνθήκες παγκόσμιας αγοράς,  Κεφαλαιαγορές, Οικονομική κατάσταση χώρας/Αγοράς κλπ.)</a:t>
            </a:r>
          </a:p>
          <a:p>
            <a:pPr marL="342900" indent="-342900">
              <a:buFont typeface="Wingdings"/>
              <a:buChar char="ü"/>
              <a:defRPr/>
            </a:pPr>
            <a:endParaRPr lang="el-GR" sz="2000">
              <a:solidFill>
                <a:srgbClr val="002060"/>
              </a:solidFill>
              <a:latin typeface="Verdana Pro"/>
              <a:cs typeface="Calibri"/>
            </a:endParaRPr>
          </a:p>
          <a:p>
            <a:pPr marL="342900" indent="-342900">
              <a:buFont typeface="Wingdings"/>
              <a:buChar char="ü"/>
              <a:defRPr/>
            </a:pPr>
            <a:r>
              <a:rPr lang="el-GR" sz="2000">
                <a:solidFill>
                  <a:srgbClr val="002060"/>
                </a:solidFill>
                <a:latin typeface="Verdana Pro"/>
                <a:cs typeface="Calibri"/>
              </a:rPr>
              <a:t>πώς επηρεάζουν όλα τα παραπάνω το επιχειρηματικό τους μοντέλο</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l-GR" sz="3600" b="0" i="0" u="none" strike="noStrike" kern="1200" cap="none" spc="0" normalizeH="0" baseline="0" noProof="0">
              <a:ln>
                <a:noFill/>
              </a:ln>
              <a:solidFill>
                <a:srgbClr val="002060"/>
              </a:solidFill>
              <a:effectLst/>
              <a:uLnTx/>
              <a:uFillTx/>
              <a:latin typeface="Verdana Pr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48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121847" y="2905780"/>
            <a:ext cx="770096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a:ln>
                  <a:noFill/>
                </a:ln>
                <a:solidFill>
                  <a:prstClr val="white"/>
                </a:solidFill>
                <a:effectLst/>
                <a:uLnTx/>
                <a:uFillTx/>
                <a:latin typeface="Calibri" panose="020F0502020204030204"/>
                <a:ea typeface="+mn-ea"/>
                <a:cs typeface="+mn-cs"/>
              </a:rPr>
              <a:t>Ανάληψη ευθυνών και επίδειξη πρωτοβουλίας</a:t>
            </a:r>
          </a:p>
        </p:txBody>
      </p:sp>
      <p:sp>
        <p:nvSpPr>
          <p:cNvPr id="6" name="TextBox 5">
            <a:extLst>
              <a:ext uri="{FF2B5EF4-FFF2-40B4-BE49-F238E27FC236}">
                <a16:creationId xmlns:a16="http://schemas.microsoft.com/office/drawing/2014/main" id="{B7418FF0-20D8-A771-368F-2C43FE141D00}"/>
              </a:ext>
            </a:extLst>
          </p:cNvPr>
          <p:cNvSpPr txBox="1"/>
          <p:nvPr/>
        </p:nvSpPr>
        <p:spPr>
          <a:xfrm>
            <a:off x="539962" y="1346528"/>
            <a:ext cx="11099584" cy="353943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a:ln>
                  <a:noFill/>
                </a:ln>
                <a:solidFill>
                  <a:srgbClr val="002060"/>
                </a:solidFill>
                <a:effectLst/>
                <a:uLnTx/>
                <a:uFillTx/>
                <a:latin typeface="Verdana Pro"/>
              </a:rPr>
              <a:t>Εργαλεία – Δραστηριότητες που θα χρησιμοποιήσουμε:</a:t>
            </a:r>
            <a:endParaRPr lang="el-GR" sz="2800" b="0" i="0" u="none" strike="noStrike" kern="1200" cap="none" spc="0" normalizeH="0" baseline="0" noProof="0">
              <a:ln>
                <a:noFill/>
              </a:ln>
              <a:solidFill>
                <a:srgbClr val="002060"/>
              </a:solidFill>
              <a:effectLst/>
              <a:uLnTx/>
              <a:uFillTx/>
              <a:latin typeface="Verdana Pr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l-GR" sz="2800" b="0" i="0" u="none" strike="noStrike" kern="1200" cap="none" spc="0" normalizeH="0" baseline="0" noProof="0">
              <a:ln>
                <a:noFill/>
              </a:ln>
              <a:solidFill>
                <a:srgbClr val="002060"/>
              </a:solidFill>
              <a:effectLst/>
              <a:uLnTx/>
              <a:uFillTx/>
              <a:latin typeface="Verdana Pro"/>
            </a:endParaRPr>
          </a:p>
          <a:p>
            <a:pPr marL="457200" indent="-457200">
              <a:buFont typeface="Wingdings" panose="05000000000000000000" pitchFamily="2" charset="2"/>
              <a:buChar char="v"/>
              <a:defRPr/>
            </a:pPr>
            <a:r>
              <a:rPr kumimoji="0" lang="el-GR" sz="2800" b="0" i="0" u="none" strike="noStrike" kern="1200" cap="none" spc="0" normalizeH="0" baseline="0" noProof="0">
                <a:ln>
                  <a:noFill/>
                </a:ln>
                <a:solidFill>
                  <a:srgbClr val="002060"/>
                </a:solidFill>
                <a:effectLst/>
                <a:uLnTx/>
                <a:uFillTx/>
                <a:latin typeface="Verdana Pro"/>
              </a:rPr>
              <a:t>Παρουσίαση σε ppt</a:t>
            </a:r>
            <a:r>
              <a:rPr lang="el-GR" sz="2800">
                <a:solidFill>
                  <a:srgbClr val="002060"/>
                </a:solidFill>
                <a:latin typeface="Verdana Pro"/>
              </a:rPr>
              <a:t> </a:t>
            </a:r>
            <a:endParaRPr lang="en-US" sz="2800" b="0" i="0" u="none" strike="noStrike" kern="1200" cap="none" spc="0" normalizeH="0" baseline="0" noProof="0">
              <a:ln>
                <a:noFill/>
              </a:ln>
              <a:solidFill>
                <a:srgbClr val="002060"/>
              </a:solidFill>
              <a:effectLst/>
              <a:uLnTx/>
              <a:uFillTx/>
              <a:latin typeface="Verdana Pro"/>
            </a:endParaRPr>
          </a:p>
          <a:p>
            <a:pPr marL="457200" marR="0" lvl="0" indent="-457200" algn="l" defTabSz="457200">
              <a:lnSpc>
                <a:spcPct val="100000"/>
              </a:lnSpc>
              <a:spcBef>
                <a:spcPts val="0"/>
              </a:spcBef>
              <a:spcAft>
                <a:spcPts val="0"/>
              </a:spcAft>
              <a:buClrTx/>
              <a:buSzTx/>
              <a:buFont typeface="Wingdings" panose="05000000000000000000" pitchFamily="2" charset="2"/>
              <a:buChar char="v"/>
              <a:tabLst/>
              <a:defRPr/>
            </a:pPr>
            <a:r>
              <a:rPr lang="el-GR" sz="2800" err="1">
                <a:solidFill>
                  <a:srgbClr val="002060"/>
                </a:solidFill>
                <a:latin typeface="Verdana Pro"/>
              </a:rPr>
              <a:t>Videos</a:t>
            </a:r>
            <a:endParaRPr lang="el-GR" sz="2800" b="0" i="0" u="none" strike="noStrike" kern="1200" cap="none" spc="0" normalizeH="0" baseline="0" noProof="0">
              <a:ln>
                <a:noFill/>
              </a:ln>
              <a:solidFill>
                <a:srgbClr val="002060"/>
              </a:solidFill>
              <a:effectLst/>
              <a:uLnTx/>
              <a:uFillTx/>
              <a:latin typeface="Verdana Pro"/>
            </a:endParaRPr>
          </a:p>
          <a:p>
            <a:pPr marL="457200" indent="-457200">
              <a:buFont typeface="Wingdings" panose="05000000000000000000" pitchFamily="2" charset="2"/>
              <a:buChar char="v"/>
              <a:defRPr/>
            </a:pPr>
            <a:r>
              <a:rPr lang="el-GR" sz="2800">
                <a:solidFill>
                  <a:srgbClr val="002060"/>
                </a:solidFill>
                <a:latin typeface="Verdana Pro"/>
              </a:rPr>
              <a:t>Ομαδικές - Ατομικές δραστηριότητες</a:t>
            </a:r>
          </a:p>
          <a:p>
            <a:pPr marL="457200" indent="-457200">
              <a:buFont typeface="Wingdings" panose="05000000000000000000" pitchFamily="2" charset="2"/>
              <a:buChar char="v"/>
              <a:defRPr/>
            </a:pPr>
            <a:r>
              <a:rPr lang="el-GR" sz="2800">
                <a:solidFill>
                  <a:srgbClr val="002060"/>
                </a:solidFill>
                <a:latin typeface="Verdana Pro"/>
              </a:rPr>
              <a:t>Σύνδεσμοι για συμπληρωματική μελέτη</a:t>
            </a:r>
          </a:p>
          <a:p>
            <a:pPr marL="457200" indent="-457200">
              <a:buFont typeface="Wingdings" panose="05000000000000000000" pitchFamily="2" charset="2"/>
              <a:buChar char="v"/>
              <a:defRPr/>
            </a:pPr>
            <a:endParaRPr lang="el-GR" sz="2800">
              <a:solidFill>
                <a:srgbClr val="002060"/>
              </a:solidFill>
              <a:latin typeface="Verdana Pro"/>
            </a:endParaRPr>
          </a:p>
          <a:p>
            <a:pPr>
              <a:defRPr/>
            </a:pPr>
            <a:endParaRPr lang="el-GR" sz="2800">
              <a:solidFill>
                <a:srgbClr val="002060"/>
              </a:solidFill>
              <a:latin typeface="Verdana Pro"/>
            </a:endParaRPr>
          </a:p>
        </p:txBody>
      </p:sp>
      <p:sp>
        <p:nvSpPr>
          <p:cNvPr id="10" name="Subtítulo 2">
            <a:extLst>
              <a:ext uri="{FF2B5EF4-FFF2-40B4-BE49-F238E27FC236}">
                <a16:creationId xmlns:a16="http://schemas.microsoft.com/office/drawing/2014/main" id="{2C6CBC9A-9BDF-3487-A84B-45509BE4A70E}"/>
              </a:ext>
            </a:extLst>
          </p:cNvPr>
          <p:cNvSpPr txBox="1">
            <a:spLocks/>
          </p:cNvSpPr>
          <p:nvPr/>
        </p:nvSpPr>
        <p:spPr>
          <a:xfrm>
            <a:off x="538170" y="317332"/>
            <a:ext cx="5557829" cy="860174"/>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1" i="0" u="none" strike="noStrike" kern="1200" cap="none" spc="0" normalizeH="0" baseline="0" noProof="0">
                <a:ln>
                  <a:noFill/>
                </a:ln>
                <a:solidFill>
                  <a:prstClr val="white"/>
                </a:solidFill>
                <a:effectLst/>
                <a:uLnTx/>
                <a:uFillTx/>
                <a:latin typeface="Calibri" panose="020F0502020204030204"/>
                <a:ea typeface="+mn-ea"/>
                <a:cs typeface="+mn-cs"/>
              </a:rPr>
              <a:t>Εργαλεία – Δραστηριότητες </a:t>
            </a:r>
            <a:endParaRPr kumimoji="0" lang="pt-PT"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06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D74CD60-B105-B3EF-2B12-F5D86F3104A0}"/>
              </a:ext>
            </a:extLst>
          </p:cNvPr>
          <p:cNvPicPr>
            <a:picLocks noChangeAspect="1"/>
          </p:cNvPicPr>
          <p:nvPr/>
        </p:nvPicPr>
        <p:blipFill rotWithShape="1">
          <a:blip r:embed="rId2"/>
          <a:srcRect t="11324" r="10" b="10"/>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ABBE8A-4A04-E66D-8596-972454AE85AE}"/>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defRPr/>
            </a:pPr>
            <a:r>
              <a:rPr lang="en-US" sz="3100" b="1">
                <a:latin typeface="+mj-lt"/>
                <a:ea typeface="+mj-ea"/>
                <a:cs typeface="+mj-cs"/>
              </a:rPr>
              <a:t>Ένα βήμα πίσω: Το επιχειρηματικό μοντέλο (Business Model Canvas)</a:t>
            </a:r>
            <a:endParaRPr lang="en-US" sz="3100" b="1" i="0" u="none" strike="noStrike" cap="none" spc="0" normalizeH="0" baseline="0" noProof="0">
              <a:ln>
                <a:noFill/>
              </a:ln>
              <a:effectLst/>
              <a:uLnTx/>
              <a:uFillTx/>
              <a:latin typeface="+mj-lt"/>
              <a:ea typeface="+mj-ea"/>
              <a:cs typeface="+mj-cs"/>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a:ln>
                <a:noFill/>
              </a:ln>
              <a:effectLst/>
              <a:uLnTx/>
              <a:uFillTx/>
            </a:endParaRPr>
          </a:p>
          <a:p>
            <a:pPr indent="-228600" defTabSz="914400">
              <a:lnSpc>
                <a:spcPct val="90000"/>
              </a:lnSpc>
              <a:spcAft>
                <a:spcPts val="600"/>
              </a:spcAft>
              <a:buFont typeface="Arial" panose="020B0604020202020204" pitchFamily="34" charset="0"/>
              <a:buChar char="•"/>
              <a:defRPr/>
            </a:pPr>
            <a:endParaRPr lang="en-US" sz="2000"/>
          </a:p>
          <a:p>
            <a:pPr marL="0" marR="0" lvl="0" indent="-228600" defTabSz="914400">
              <a:lnSpc>
                <a:spcPct val="90000"/>
              </a:lnSpc>
              <a:spcBef>
                <a:spcPts val="0"/>
              </a:spcBef>
              <a:spcAft>
                <a:spcPts val="600"/>
              </a:spcAft>
              <a:buFont typeface="Arial" panose="020B0604020202020204" pitchFamily="34" charset="0"/>
              <a:buChar char="•"/>
              <a:tabLst/>
              <a:defRPr/>
            </a:pPr>
            <a:r>
              <a:rPr lang="en-US" sz="2000">
                <a:hlinkClick r:id="rId3">
                  <a:extLst>
                    <a:ext uri="{A12FA001-AC4F-418D-AE19-62706E023703}">
                      <ahyp:hlinkClr xmlns:ahyp="http://schemas.microsoft.com/office/drawing/2018/hyperlinkcolor" val="tx"/>
                    </a:ext>
                  </a:extLst>
                </a:hlinkClick>
              </a:rPr>
              <a:t>https://www.strategyzer.com/expertise/business-models</a:t>
            </a:r>
            <a:endParaRPr lang="en-US" sz="2000"/>
          </a:p>
          <a:p>
            <a:pPr marR="0" lvl="0" indent="-228600" defTabSz="914400">
              <a:lnSpc>
                <a:spcPct val="90000"/>
              </a:lnSpc>
              <a:spcBef>
                <a:spcPts val="0"/>
              </a:spcBef>
              <a:spcAft>
                <a:spcPts val="600"/>
              </a:spcAft>
              <a:buClrTx/>
              <a:buSzTx/>
              <a:buFont typeface="Arial" panose="020B0604020202020204" pitchFamily="34" charset="0"/>
              <a:buChar char="•"/>
              <a:tabLst/>
              <a:defRPr/>
            </a:pPr>
            <a:endParaRPr lang="en-US" sz="2000" b="0" i="0" u="none" strike="noStrike" cap="none" spc="0" normalizeH="0" baseline="0" noProof="0">
              <a:ln>
                <a:noFill/>
              </a:ln>
              <a:effectLst/>
              <a:uLnTx/>
              <a:uFillTx/>
            </a:endParaRPr>
          </a:p>
          <a:p>
            <a:pPr marL="45720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000" b="0" i="0" u="none" strike="noStrike" cap="none" spc="0" normalizeH="0" baseline="0" noProof="0">
              <a:ln>
                <a:noFill/>
              </a:ln>
              <a:effectLst/>
              <a:uLnTx/>
              <a:uFillTx/>
            </a:endParaRPr>
          </a:p>
          <a:p>
            <a:pPr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000" b="0" i="0" u="none" strike="noStrike" cap="none" spc="0" normalizeH="0" baseline="0" noProof="0">
              <a:ln>
                <a:noFill/>
              </a:ln>
              <a:effectLst/>
              <a:uLnTx/>
              <a:uFillTx/>
            </a:endParaRPr>
          </a:p>
          <a:p>
            <a:pPr marL="45720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a:ln>
                <a:noFill/>
              </a:ln>
              <a:effectLst/>
              <a:uLnTx/>
              <a:uFillTx/>
            </a:endParaRPr>
          </a:p>
          <a:p>
            <a:pPr marL="45720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a:ln>
                <a:noFill/>
              </a:ln>
              <a:effectLst/>
              <a:uLnTx/>
              <a:uFillTx/>
            </a:endParaRPr>
          </a:p>
          <a:p>
            <a:pPr marL="45720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000" b="0" i="0" u="none" strike="noStrike" cap="none" spc="0" normalizeH="0" baseline="0" noProof="0">
              <a:ln>
                <a:noFill/>
              </a:ln>
              <a:effectLst/>
              <a:uLnTx/>
              <a:uFillTx/>
            </a:endParaRPr>
          </a:p>
          <a:p>
            <a:pPr indent="-228600" defTabSz="914400">
              <a:lnSpc>
                <a:spcPct val="90000"/>
              </a:lnSpc>
              <a:spcAft>
                <a:spcPts val="600"/>
              </a:spcAft>
              <a:buFont typeface="Arial" panose="020B0604020202020204" pitchFamily="34" charset="0"/>
              <a:buChar char="•"/>
              <a:defRPr/>
            </a:pPr>
            <a:endParaRPr lang="en-US" sz="2000"/>
          </a:p>
        </p:txBody>
      </p:sp>
    </p:spTree>
    <p:extLst>
      <p:ext uri="{BB962C8B-B14F-4D97-AF65-F5344CB8AC3E}">
        <p14:creationId xmlns:p14="http://schemas.microsoft.com/office/powerpoint/2010/main" val="70650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57297" y="292897"/>
            <a:ext cx="10351832" cy="523220"/>
          </a:xfrm>
          <a:prstGeom prst="rect">
            <a:avLst/>
          </a:prstGeom>
          <a:noFill/>
        </p:spPr>
        <p:txBody>
          <a:bodyPr wrap="square" lIns="91440" tIns="45720" rIns="91440" bIns="45720" anchor="t">
            <a:spAutoFit/>
          </a:bodyPr>
          <a:lstStyle/>
          <a:p>
            <a:pPr>
              <a:defRPr/>
            </a:pPr>
            <a:r>
              <a:rPr lang="el-GR" sz="2800" b="1">
                <a:solidFill>
                  <a:schemeClr val="bg1">
                    <a:lumMod val="95000"/>
                  </a:schemeClr>
                </a:solidFill>
                <a:latin typeface="Calibri" panose="020F0502020204030204"/>
                <a:ea typeface="Calibri"/>
                <a:cs typeface="Calibri"/>
              </a:rPr>
              <a:t>Ένα βήμα πίσω: Το επιχειρηματικό μοντέλο (</a:t>
            </a:r>
            <a:r>
              <a:rPr lang="el-GR" sz="2800" b="1" err="1">
                <a:solidFill>
                  <a:schemeClr val="bg1">
                    <a:lumMod val="95000"/>
                  </a:schemeClr>
                </a:solidFill>
                <a:latin typeface="Calibri" panose="020F0502020204030204"/>
                <a:ea typeface="Calibri"/>
                <a:cs typeface="Calibri"/>
              </a:rPr>
              <a:t>Business</a:t>
            </a:r>
            <a:r>
              <a:rPr lang="el-GR" sz="2800" b="1">
                <a:solidFill>
                  <a:schemeClr val="bg1">
                    <a:lumMod val="95000"/>
                  </a:schemeClr>
                </a:solidFill>
                <a:latin typeface="Calibri" panose="020F0502020204030204"/>
                <a:ea typeface="Calibri"/>
                <a:cs typeface="Calibri"/>
              </a:rPr>
              <a:t> </a:t>
            </a:r>
            <a:r>
              <a:rPr lang="el-GR" sz="2800" b="1" err="1">
                <a:solidFill>
                  <a:schemeClr val="bg1">
                    <a:lumMod val="95000"/>
                  </a:schemeClr>
                </a:solidFill>
                <a:latin typeface="Calibri" panose="020F0502020204030204"/>
                <a:ea typeface="Calibri"/>
                <a:cs typeface="Calibri"/>
              </a:rPr>
              <a:t>Model</a:t>
            </a:r>
            <a:r>
              <a:rPr lang="el-GR" sz="2800" b="1">
                <a:solidFill>
                  <a:schemeClr val="bg1">
                    <a:lumMod val="95000"/>
                  </a:schemeClr>
                </a:solidFill>
                <a:latin typeface="Calibri" panose="020F0502020204030204"/>
                <a:ea typeface="Calibri"/>
                <a:cs typeface="Calibri"/>
              </a:rPr>
              <a:t> </a:t>
            </a:r>
            <a:r>
              <a:rPr lang="el-GR" sz="2800" b="1" err="1">
                <a:solidFill>
                  <a:schemeClr val="bg1">
                    <a:lumMod val="95000"/>
                  </a:schemeClr>
                </a:solidFill>
                <a:latin typeface="Calibri" panose="020F0502020204030204"/>
                <a:ea typeface="Calibri"/>
                <a:cs typeface="Calibri"/>
              </a:rPr>
              <a:t>Canvas</a:t>
            </a:r>
            <a:r>
              <a:rPr lang="el-GR" sz="2800" b="1">
                <a:solidFill>
                  <a:schemeClr val="bg1">
                    <a:lumMod val="95000"/>
                  </a:schemeClr>
                </a:solidFill>
                <a:latin typeface="Calibri" panose="020F0502020204030204"/>
                <a:ea typeface="Calibri"/>
                <a:cs typeface="Calibri"/>
              </a:rPr>
              <a:t>)</a:t>
            </a:r>
            <a:endParaRPr lang="el-GR" sz="2800" b="1" i="0" u="none" strike="noStrike" kern="1200" cap="none" spc="0" normalizeH="0" baseline="0" noProof="0">
              <a:ln>
                <a:noFill/>
              </a:ln>
              <a:solidFill>
                <a:schemeClr val="bg1">
                  <a:lumMod val="95000"/>
                </a:schemeClr>
              </a:solidFill>
              <a:effectLst/>
              <a:uLnTx/>
              <a:uFillTx/>
              <a:latin typeface="Calibri" panose="020F0502020204030204"/>
              <a:ea typeface="Calibri"/>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927978"/>
            <a:ext cx="11572875" cy="89255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a:defRPr/>
            </a:pPr>
            <a:endParaRPr lang="el-GR" sz="3600">
              <a:solidFill>
                <a:srgbClr val="002060"/>
              </a:solidFill>
              <a:latin typeface="Calibri" panose="020F0502020204030204"/>
              <a:ea typeface="Calibri"/>
              <a:cs typeface="Calibri"/>
            </a:endParaRPr>
          </a:p>
          <a:p>
            <a:pPr>
              <a:defRPr/>
            </a:pPr>
            <a:endParaRPr lang="el-GR" sz="3600" b="1">
              <a:solidFill>
                <a:srgbClr val="002060"/>
              </a:solidFill>
              <a:latin typeface="Verdana Pro"/>
              <a:ea typeface="Calibri"/>
              <a:cs typeface="Calibri"/>
            </a:endParaRPr>
          </a:p>
          <a:p>
            <a:pPr>
              <a:defRPr/>
            </a:pPr>
            <a:r>
              <a:rPr lang="el-GR" sz="3600" err="1">
                <a:solidFill>
                  <a:srgbClr val="002060"/>
                </a:solidFill>
                <a:latin typeface="Verdana Pro"/>
                <a:ea typeface="Calibri"/>
                <a:cs typeface="Calibri"/>
              </a:rPr>
              <a:t>To</a:t>
            </a:r>
            <a:r>
              <a:rPr lang="el-GR" sz="3600">
                <a:solidFill>
                  <a:srgbClr val="002060"/>
                </a:solidFill>
                <a:latin typeface="Verdana Pro"/>
                <a:ea typeface="Calibri"/>
                <a:cs typeface="Calibri"/>
              </a:rPr>
              <a:t> επιχειρηματικό μοντέλο περιγράφει  τον τρόπο με τον οποίο ένας οργανισμός</a:t>
            </a:r>
            <a:r>
              <a:rPr lang="el-GR" sz="3600" b="1">
                <a:solidFill>
                  <a:srgbClr val="002060"/>
                </a:solidFill>
                <a:latin typeface="Verdana Pro"/>
                <a:ea typeface="Calibri"/>
                <a:cs typeface="Calibri"/>
              </a:rPr>
              <a:t> </a:t>
            </a:r>
            <a:r>
              <a:rPr lang="el-GR" sz="3600" b="1" u="sng">
                <a:solidFill>
                  <a:srgbClr val="002060"/>
                </a:solidFill>
                <a:latin typeface="Verdana Pro"/>
                <a:ea typeface="Calibri"/>
                <a:cs typeface="Calibri"/>
              </a:rPr>
              <a:t>δημιουργεί, προσφέρει και συλλέγει αξία.</a:t>
            </a:r>
            <a:endParaRPr lang="el-GR" sz="3600" b="1" i="0" u="sng" strike="noStrike" kern="1200" cap="none" spc="0" normalizeH="0" baseline="0" noProof="0">
              <a:ln>
                <a:noFill/>
              </a:ln>
              <a:solidFill>
                <a:srgbClr val="002060"/>
              </a:solidFill>
              <a:effectLst/>
              <a:uLnTx/>
              <a:uFillTx/>
              <a:latin typeface="Verdana Pro"/>
              <a:ea typeface="Calibri"/>
              <a:cs typeface="Calibri"/>
            </a:endParaRPr>
          </a:p>
          <a:p>
            <a:pPr marL="571500" marR="0" lvl="0" indent="-571500" algn="l" defTabSz="457200" rtl="0" eaLnBrk="1" fontAlgn="auto" latinLnBrk="0" hangingPunct="1">
              <a:lnSpc>
                <a:spcPct val="100000"/>
              </a:lnSpc>
              <a:spcBef>
                <a:spcPts val="0"/>
              </a:spcBef>
              <a:spcAft>
                <a:spcPts val="0"/>
              </a:spcAft>
              <a:buClrTx/>
              <a:buSzTx/>
              <a:buFont typeface="Wingdings"/>
              <a:buChar char="v"/>
              <a:tabLst/>
              <a:defRPr/>
            </a:pPr>
            <a:endParaRPr lang="el-GR" sz="3600" b="1" i="0" u="none" strike="noStrike" kern="1200" cap="none" spc="0" normalizeH="0" baseline="0" noProof="0">
              <a:ln>
                <a:noFill/>
              </a:ln>
              <a:solidFill>
                <a:srgbClr val="002060"/>
              </a:solidFill>
              <a:effectLst/>
              <a:uLnTx/>
              <a:uFillTx/>
              <a:latin typeface="Verdana Pro"/>
              <a:ea typeface="Calibri"/>
              <a:cs typeface="Calibri"/>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a:defRPr/>
            </a:pPr>
            <a:endParaRPr lang="el-GR">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13249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ABBE8A-4A04-E66D-8596-972454AE85AE}"/>
              </a:ext>
            </a:extLst>
          </p:cNvPr>
          <p:cNvSpPr txBox="1"/>
          <p:nvPr/>
        </p:nvSpPr>
        <p:spPr>
          <a:xfrm>
            <a:off x="57297" y="292897"/>
            <a:ext cx="10351832" cy="523220"/>
          </a:xfrm>
          <a:prstGeom prst="rect">
            <a:avLst/>
          </a:prstGeom>
          <a:noFill/>
        </p:spPr>
        <p:txBody>
          <a:bodyPr wrap="square" lIns="91440" tIns="45720" rIns="91440" bIns="45720" anchor="t">
            <a:spAutoFit/>
          </a:bodyPr>
          <a:lstStyle/>
          <a:p>
            <a:pPr>
              <a:defRPr/>
            </a:pPr>
            <a:r>
              <a:rPr lang="el-GR" sz="2800" b="1">
                <a:solidFill>
                  <a:schemeClr val="bg1">
                    <a:lumMod val="95000"/>
                  </a:schemeClr>
                </a:solidFill>
                <a:latin typeface="Calibri" panose="020F0502020204030204"/>
                <a:ea typeface="Calibri"/>
                <a:cs typeface="Calibri"/>
              </a:rPr>
              <a:t>Ένα βήμα πίσω: Το επιχειρηματικό μοντέλο (</a:t>
            </a:r>
            <a:r>
              <a:rPr lang="el-GR" sz="2800" b="1" err="1">
                <a:solidFill>
                  <a:schemeClr val="bg1">
                    <a:lumMod val="95000"/>
                  </a:schemeClr>
                </a:solidFill>
                <a:latin typeface="Calibri" panose="020F0502020204030204"/>
                <a:ea typeface="Calibri"/>
                <a:cs typeface="Calibri"/>
              </a:rPr>
              <a:t>Business</a:t>
            </a:r>
            <a:r>
              <a:rPr lang="el-GR" sz="2800" b="1">
                <a:solidFill>
                  <a:schemeClr val="bg1">
                    <a:lumMod val="95000"/>
                  </a:schemeClr>
                </a:solidFill>
                <a:latin typeface="Calibri" panose="020F0502020204030204"/>
                <a:ea typeface="Calibri"/>
                <a:cs typeface="Calibri"/>
              </a:rPr>
              <a:t> </a:t>
            </a:r>
            <a:r>
              <a:rPr lang="el-GR" sz="2800" b="1" err="1">
                <a:solidFill>
                  <a:schemeClr val="bg1">
                    <a:lumMod val="95000"/>
                  </a:schemeClr>
                </a:solidFill>
                <a:latin typeface="Calibri" panose="020F0502020204030204"/>
                <a:ea typeface="Calibri"/>
                <a:cs typeface="Calibri"/>
              </a:rPr>
              <a:t>Model</a:t>
            </a:r>
            <a:r>
              <a:rPr lang="el-GR" sz="2800" b="1">
                <a:solidFill>
                  <a:schemeClr val="bg1">
                    <a:lumMod val="95000"/>
                  </a:schemeClr>
                </a:solidFill>
                <a:latin typeface="Calibri" panose="020F0502020204030204"/>
                <a:ea typeface="Calibri"/>
                <a:cs typeface="Calibri"/>
              </a:rPr>
              <a:t> </a:t>
            </a:r>
            <a:r>
              <a:rPr lang="el-GR" sz="2800" b="1" err="1">
                <a:solidFill>
                  <a:schemeClr val="bg1">
                    <a:lumMod val="95000"/>
                  </a:schemeClr>
                </a:solidFill>
                <a:latin typeface="Calibri" panose="020F0502020204030204"/>
                <a:ea typeface="Calibri"/>
                <a:cs typeface="Calibri"/>
              </a:rPr>
              <a:t>Canvas</a:t>
            </a:r>
            <a:r>
              <a:rPr lang="el-GR" sz="2800" b="1">
                <a:solidFill>
                  <a:schemeClr val="bg1">
                    <a:lumMod val="95000"/>
                  </a:schemeClr>
                </a:solidFill>
                <a:latin typeface="Calibri" panose="020F0502020204030204"/>
                <a:ea typeface="Calibri"/>
                <a:cs typeface="Calibri"/>
              </a:rPr>
              <a:t>)</a:t>
            </a:r>
            <a:endParaRPr lang="el-GR" sz="2800" b="1" i="0" u="none" strike="noStrike" kern="1200" cap="none" spc="0" normalizeH="0" baseline="0" noProof="0">
              <a:ln>
                <a:noFill/>
              </a:ln>
              <a:solidFill>
                <a:schemeClr val="bg1">
                  <a:lumMod val="95000"/>
                </a:schemeClr>
              </a:solidFill>
              <a:effectLst/>
              <a:uLnTx/>
              <a:uFillTx/>
              <a:latin typeface="Calibri" panose="020F0502020204030204"/>
              <a:ea typeface="Calibri"/>
              <a:cs typeface="Calibri"/>
            </a:endParaRPr>
          </a:p>
        </p:txBody>
      </p:sp>
      <p:sp>
        <p:nvSpPr>
          <p:cNvPr id="2" name="TextBox 1">
            <a:extLst>
              <a:ext uri="{FF2B5EF4-FFF2-40B4-BE49-F238E27FC236}">
                <a16:creationId xmlns:a16="http://schemas.microsoft.com/office/drawing/2014/main" id="{87786614-E6F4-D752-3CDC-A0298F8AD5D3}"/>
              </a:ext>
            </a:extLst>
          </p:cNvPr>
          <p:cNvSpPr txBox="1"/>
          <p:nvPr/>
        </p:nvSpPr>
        <p:spPr>
          <a:xfrm>
            <a:off x="309562" y="927978"/>
            <a:ext cx="11572875" cy="89255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a:ln>
                <a:noFill/>
              </a:ln>
              <a:solidFill>
                <a:srgbClr val="002060"/>
              </a:solidFill>
              <a:effectLst/>
              <a:uLnTx/>
              <a:uFillTx/>
              <a:latin typeface="Calibri" panose="020F0502020204030204"/>
              <a:ea typeface="+mn-ea"/>
              <a:cs typeface="+mn-cs"/>
            </a:endParaRPr>
          </a:p>
          <a:p>
            <a:pPr>
              <a:defRPr/>
            </a:pPr>
            <a:r>
              <a:rPr lang="el-GR" sz="3600" b="1">
                <a:solidFill>
                  <a:srgbClr val="002060"/>
                </a:solidFill>
                <a:latin typeface="Verdana Pro"/>
                <a:cs typeface="Calibri"/>
              </a:rPr>
              <a:t>Το επιχειρηματικό μοντέλο είναι σαν ένα </a:t>
            </a:r>
            <a:r>
              <a:rPr lang="el-GR" sz="3600" b="1" u="sng">
                <a:solidFill>
                  <a:srgbClr val="002060"/>
                </a:solidFill>
                <a:latin typeface="Verdana Pro"/>
                <a:cs typeface="Calibri"/>
              </a:rPr>
              <a:t>προσχέδιο </a:t>
            </a:r>
            <a:r>
              <a:rPr lang="el-GR" sz="3600" b="1">
                <a:solidFill>
                  <a:srgbClr val="002060"/>
                </a:solidFill>
                <a:latin typeface="Verdana Pro"/>
                <a:cs typeface="Calibri"/>
              </a:rPr>
              <a:t>για την στρατηγική που πρέπει να εφαρμοστεί σε μια επιχείρηση, μέσα από οργανωτικές δομές, διαδικασίες και συστήματα.</a:t>
            </a:r>
            <a:endParaRPr lang="el-GR" b="1">
              <a:latin typeface="Verdana Pro"/>
            </a:endParaRPr>
          </a:p>
          <a:p>
            <a:pPr>
              <a:defRPr/>
            </a:pPr>
            <a:endParaRPr lang="el-GR" sz="3600" b="1">
              <a:solidFill>
                <a:srgbClr val="002060"/>
              </a:solidFill>
              <a:latin typeface="Verdana Pro"/>
              <a:ea typeface="Calibri"/>
              <a:cs typeface="Calibri"/>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6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600">
              <a:solidFill>
                <a:srgbClr val="002060"/>
              </a:solidFill>
              <a:latin typeface="Calibri" panose="020F0502020204030204"/>
              <a:ea typeface="Calibri" panose="020F0502020204030204"/>
              <a:cs typeface="Calibri" panose="020F0502020204030204"/>
            </a:endParaRPr>
          </a:p>
          <a:p>
            <a:pPr>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marL="457200" indent="-457200">
              <a:buFont typeface="Wingdings" panose="05000000000000000000" pitchFamily="2" charset="2"/>
              <a:buChar char="ü"/>
              <a:defRPr/>
            </a:pPr>
            <a:endParaRPr lang="el-GR" sz="3200">
              <a:solidFill>
                <a:srgbClr val="002060"/>
              </a:solidFill>
              <a:latin typeface="Calibri" panose="020F0502020204030204"/>
              <a:ea typeface="Calibri" panose="020F0502020204030204"/>
              <a:cs typeface="Calibri" panose="020F0502020204030204"/>
            </a:endParaRPr>
          </a:p>
          <a:p>
            <a:pPr>
              <a:defRPr/>
            </a:pPr>
            <a:endParaRPr lang="el-GR">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745231349"/>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Μάρκετινγκ 16x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C547182C2D0F47A2252171A0F06222" ma:contentTypeVersion="18" ma:contentTypeDescription="Create a new document." ma:contentTypeScope="" ma:versionID="1597d22577e9575f99e24309ee0e44af">
  <xsd:schema xmlns:xsd="http://www.w3.org/2001/XMLSchema" xmlns:xs="http://www.w3.org/2001/XMLSchema" xmlns:p="http://schemas.microsoft.com/office/2006/metadata/properties" xmlns:ns2="a00d6392-6280-406e-8abb-192204cae835" xmlns:ns3="6147d5a9-d9fc-485c-b7f5-f60db4affe63" targetNamespace="http://schemas.microsoft.com/office/2006/metadata/properties" ma:root="true" ma:fieldsID="75a0ca19de23e4869b471ccc54acd734" ns2:_="" ns3:_="">
    <xsd:import namespace="a00d6392-6280-406e-8abb-192204cae835"/>
    <xsd:import namespace="6147d5a9-d9fc-485c-b7f5-f60db4affe6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0d6392-6280-406e-8abb-192204cae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e544a5-5024-496a-80fa-bd27f993d8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47d5a9-d9fc-485c-b7f5-f60db4affe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682c2e-d20d-4ecc-af68-6d047d9c560b}" ma:internalName="TaxCatchAll" ma:showField="CatchAllData" ma:web="6147d5a9-d9fc-485c-b7f5-f60db4affe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0d6392-6280-406e-8abb-192204cae835">
      <Terms xmlns="http://schemas.microsoft.com/office/infopath/2007/PartnerControls"/>
    </lcf76f155ced4ddcb4097134ff3c332f>
    <TaxCatchAll xmlns="6147d5a9-d9fc-485c-b7f5-f60db4affe63" xsi:nil="true"/>
  </documentManagement>
</p:properties>
</file>

<file path=customXml/itemProps1.xml><?xml version="1.0" encoding="utf-8"?>
<ds:datastoreItem xmlns:ds="http://schemas.openxmlformats.org/officeDocument/2006/customXml" ds:itemID="{32563601-DE58-4460-B1C4-08D66ADEA7B8}"/>
</file>

<file path=customXml/itemProps2.xml><?xml version="1.0" encoding="utf-8"?>
<ds:datastoreItem xmlns:ds="http://schemas.openxmlformats.org/officeDocument/2006/customXml" ds:itemID="{5DCE70CA-881E-484F-ADD9-B0EA1B3799A9}">
  <ds:schemaRefs>
    <ds:schemaRef ds:uri="http://schemas.microsoft.com/sharepoint/v3/contenttype/forms"/>
  </ds:schemaRefs>
</ds:datastoreItem>
</file>

<file path=customXml/itemProps3.xml><?xml version="1.0" encoding="utf-8"?>
<ds:datastoreItem xmlns:ds="http://schemas.openxmlformats.org/officeDocument/2006/customXml" ds:itemID="{6922D9D8-2EA3-43B9-BBBF-EA691D38FFFE}">
  <ds:schemaRefs>
    <ds:schemaRef ds:uri="6147d5a9-d9fc-485c-b7f5-f60db4affe63"/>
    <ds:schemaRef ds:uri="a00d6392-6280-406e-8abb-192204cae8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49</Slides>
  <Notes>0</Notes>
  <HiddenSlides>0</HiddenSlide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Μάρκετινγκ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Rural Elders to  Boost Creativity in Agriculture</dc:title>
  <dc:creator>Claudia Alves</dc:creator>
  <cp:revision>1</cp:revision>
  <dcterms:created xsi:type="dcterms:W3CDTF">2021-04-16T10:13:33Z</dcterms:created>
  <dcterms:modified xsi:type="dcterms:W3CDTF">2023-02-28T15:59:26Z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0x0101001FD219222F9280408D3B105612729938</vt:lpwstr>
  </property>
  <property fmtid="{D5CDD505-2E9C-101B-9397-08002B2CF9AE}" pid="3" name="MediaServiceImageTags">
    <vt:lpwstr/>
  </property>
</Properties>
</file>