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Lst>
  <p:notesMasterIdLst>
    <p:notesMasterId r:id="rId36"/>
  </p:notesMasterIdLst>
  <p:handoutMasterIdLst>
    <p:handoutMasterId r:id="rId37"/>
  </p:handoutMasterIdLst>
  <p:sldIdLst>
    <p:sldId id="363" r:id="rId5"/>
    <p:sldId id="379" r:id="rId6"/>
    <p:sldId id="380" r:id="rId7"/>
    <p:sldId id="366" r:id="rId8"/>
    <p:sldId id="258" r:id="rId9"/>
    <p:sldId id="354" r:id="rId10"/>
    <p:sldId id="401" r:id="rId11"/>
    <p:sldId id="402" r:id="rId12"/>
    <p:sldId id="403" r:id="rId13"/>
    <p:sldId id="405" r:id="rId14"/>
    <p:sldId id="404" r:id="rId15"/>
    <p:sldId id="406" r:id="rId16"/>
    <p:sldId id="408" r:id="rId17"/>
    <p:sldId id="409" r:id="rId18"/>
    <p:sldId id="394" r:id="rId19"/>
    <p:sldId id="395" r:id="rId20"/>
    <p:sldId id="399" r:id="rId21"/>
    <p:sldId id="412" r:id="rId22"/>
    <p:sldId id="413" r:id="rId23"/>
    <p:sldId id="414" r:id="rId24"/>
    <p:sldId id="400" r:id="rId25"/>
    <p:sldId id="390" r:id="rId26"/>
    <p:sldId id="389" r:id="rId27"/>
    <p:sldId id="383" r:id="rId28"/>
    <p:sldId id="411" r:id="rId29"/>
    <p:sldId id="377" r:id="rId30"/>
    <p:sldId id="386" r:id="rId31"/>
    <p:sldId id="378" r:id="rId32"/>
    <p:sldId id="282" r:id="rId33"/>
    <p:sldId id="364" r:id="rId34"/>
    <p:sldId id="36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DF7"/>
    <a:srgbClr val="7F8AF6"/>
    <a:srgbClr val="7D5008"/>
    <a:srgbClr val="1D6FA9"/>
    <a:srgbClr val="36AFCE"/>
    <a:srgbClr val="002060"/>
    <a:srgbClr val="14B6F1"/>
    <a:srgbClr val="C9CDFB"/>
    <a:srgbClr val="8E96F8"/>
    <a:srgbClr val="949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04E9E-2C1B-77D2-46FD-94BECF5B04DA}" v="57" dt="2023-09-06T13:37:43.943"/>
    <p1510:client id="{8DDD943F-C01B-439E-AB66-5B5E5209DC0A}" v="13" vWet="15" dt="2023-09-06T13:23:04.576"/>
    <p1510:client id="{F1223ACA-D102-44AF-A277-6CEF0F27D0E2}" v="794" dt="2023-09-06T13:00:24.903"/>
    <p1510:client id="{F7E4C1FD-D8A7-4A5B-B367-AC5D07541983}" v="139" dt="2023-09-07T11:39:44.024"/>
  </p1510:revLst>
</p1510:revInfo>
</file>

<file path=ppt/tableStyles.xml><?xml version="1.0" encoding="utf-8"?>
<a:tblStyleLst xmlns:a="http://schemas.openxmlformats.org/drawingml/2006/main" def="{5C22544A-7EE6-4342-B048-85BDC9FD1C3A}">
  <a:tblStyle styleId="{284E427A-3D55-4303-BF80-6455036E1DE7}" styleName="Estilo com Tema 1 - Destaqu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8" y="17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Cabrita" userId="ed8af343-3d7d-4431-8f65-08573f3e1b53" providerId="ADAL" clId="{B3EE025F-8A8B-4BC7-907B-3AB57A0B6647}"/>
    <pc:docChg chg="modSld modMainMaster">
      <pc:chgData name="Pedro Cabrita" userId="ed8af343-3d7d-4431-8f65-08573f3e1b53" providerId="ADAL" clId="{B3EE025F-8A8B-4BC7-907B-3AB57A0B6647}" dt="2023-07-11T10:46:04.375" v="15" actId="6549"/>
      <pc:docMkLst>
        <pc:docMk/>
      </pc:docMkLst>
      <pc:sldChg chg="addSp modSp mod">
        <pc:chgData name="Pedro Cabrita" userId="ed8af343-3d7d-4431-8f65-08573f3e1b53" providerId="ADAL" clId="{B3EE025F-8A8B-4BC7-907B-3AB57A0B6647}" dt="2023-07-11T10:45:51.562" v="14" actId="1076"/>
        <pc:sldMkLst>
          <pc:docMk/>
          <pc:sldMk cId="1900631146" sldId="366"/>
        </pc:sldMkLst>
        <pc:picChg chg="add mod">
          <ac:chgData name="Pedro Cabrita" userId="ed8af343-3d7d-4431-8f65-08573f3e1b53" providerId="ADAL" clId="{B3EE025F-8A8B-4BC7-907B-3AB57A0B6647}" dt="2023-07-11T10:45:51.562" v="14" actId="1076"/>
          <ac:picMkLst>
            <pc:docMk/>
            <pc:sldMk cId="1900631146" sldId="366"/>
            <ac:picMk id="4" creationId="{F4CF93F5-B03E-31F8-BEAF-43444305469B}"/>
          </ac:picMkLst>
        </pc:picChg>
      </pc:sldChg>
      <pc:sldChg chg="modSp mod">
        <pc:chgData name="Pedro Cabrita" userId="ed8af343-3d7d-4431-8f65-08573f3e1b53" providerId="ADAL" clId="{B3EE025F-8A8B-4BC7-907B-3AB57A0B6647}" dt="2023-07-11T10:46:04.375" v="15" actId="6549"/>
        <pc:sldMkLst>
          <pc:docMk/>
          <pc:sldMk cId="3327936006" sldId="370"/>
        </pc:sldMkLst>
        <pc:spChg chg="mod">
          <ac:chgData name="Pedro Cabrita" userId="ed8af343-3d7d-4431-8f65-08573f3e1b53" providerId="ADAL" clId="{B3EE025F-8A8B-4BC7-907B-3AB57A0B6647}" dt="2023-07-11T10:46:04.375" v="15" actId="6549"/>
          <ac:spMkLst>
            <pc:docMk/>
            <pc:sldMk cId="3327936006" sldId="370"/>
            <ac:spMk id="5" creationId="{5122476F-DC40-123C-0F4D-2F3A79247174}"/>
          </ac:spMkLst>
        </pc:spChg>
      </pc:sldChg>
      <pc:sldMasterChg chg="modSldLayout">
        <pc:chgData name="Pedro Cabrita" userId="ed8af343-3d7d-4431-8f65-08573f3e1b53" providerId="ADAL" clId="{B3EE025F-8A8B-4BC7-907B-3AB57A0B6647}" dt="2023-07-11T10:45:37.957" v="10" actId="1076"/>
        <pc:sldMasterMkLst>
          <pc:docMk/>
          <pc:sldMasterMk cId="1929023207" sldId="2147483737"/>
        </pc:sldMasterMkLst>
        <pc:sldLayoutChg chg="addSp modSp mod">
          <pc:chgData name="Pedro Cabrita" userId="ed8af343-3d7d-4431-8f65-08573f3e1b53" providerId="ADAL" clId="{B3EE025F-8A8B-4BC7-907B-3AB57A0B6647}" dt="2023-07-11T10:45:27.350" v="4" actId="1076"/>
          <pc:sldLayoutMkLst>
            <pc:docMk/>
            <pc:sldMasterMk cId="1929023207" sldId="2147483737"/>
            <pc:sldLayoutMk cId="1677724977" sldId="2147483738"/>
          </pc:sldLayoutMkLst>
          <pc:picChg chg="add mod">
            <ac:chgData name="Pedro Cabrita" userId="ed8af343-3d7d-4431-8f65-08573f3e1b53" providerId="ADAL" clId="{B3EE025F-8A8B-4BC7-907B-3AB57A0B6647}" dt="2023-07-11T10:45:27.350" v="4" actId="1076"/>
            <ac:picMkLst>
              <pc:docMk/>
              <pc:sldMasterMk cId="1929023207" sldId="2147483737"/>
              <pc:sldLayoutMk cId="1677724977" sldId="2147483738"/>
              <ac:picMk id="3" creationId="{D063BCE3-88E8-8E17-F0B1-FADF03D7F625}"/>
            </ac:picMkLst>
          </pc:picChg>
        </pc:sldLayoutChg>
        <pc:sldLayoutChg chg="addSp modSp mod">
          <pc:chgData name="Pedro Cabrita" userId="ed8af343-3d7d-4431-8f65-08573f3e1b53" providerId="ADAL" clId="{B3EE025F-8A8B-4BC7-907B-3AB57A0B6647}" dt="2023-07-11T10:45:37.957" v="10" actId="1076"/>
          <pc:sldLayoutMkLst>
            <pc:docMk/>
            <pc:sldMasterMk cId="1929023207" sldId="2147483737"/>
            <pc:sldLayoutMk cId="3299768462" sldId="2147483752"/>
          </pc:sldLayoutMkLst>
          <pc:picChg chg="add mod">
            <ac:chgData name="Pedro Cabrita" userId="ed8af343-3d7d-4431-8f65-08573f3e1b53" providerId="ADAL" clId="{B3EE025F-8A8B-4BC7-907B-3AB57A0B6647}" dt="2023-07-11T10:45:37.957" v="10" actId="1076"/>
            <ac:picMkLst>
              <pc:docMk/>
              <pc:sldMasterMk cId="1929023207" sldId="2147483737"/>
              <pc:sldLayoutMk cId="3299768462" sldId="2147483752"/>
              <ac:picMk id="5" creationId="{32F8D3C6-6CC1-6FAD-0844-8FFD43A99EAF}"/>
            </ac:picMkLst>
          </pc:picChg>
        </pc:sldLayoutChg>
      </pc:sldMasterChg>
    </pc:docChg>
  </pc:docChgLst>
  <pc:docChgLst>
    <pc:chgData name="Pedro Cabrita" userId="ed8af343-3d7d-4431-8f65-08573f3e1b53" providerId="ADAL" clId="{F7E4C1FD-D8A7-4A5B-B367-AC5D07541983}"/>
    <pc:docChg chg="undo custSel delSld modSld">
      <pc:chgData name="Pedro Cabrita" userId="ed8af343-3d7d-4431-8f65-08573f3e1b53" providerId="ADAL" clId="{F7E4C1FD-D8A7-4A5B-B367-AC5D07541983}" dt="2023-09-07T11:39:49.285" v="38" actId="47"/>
      <pc:docMkLst>
        <pc:docMk/>
      </pc:docMkLst>
      <pc:sldChg chg="modSp mod">
        <pc:chgData name="Pedro Cabrita" userId="ed8af343-3d7d-4431-8f65-08573f3e1b53" providerId="ADAL" clId="{F7E4C1FD-D8A7-4A5B-B367-AC5D07541983}" dt="2023-09-07T11:30:10.223" v="1" actId="1076"/>
        <pc:sldMkLst>
          <pc:docMk/>
          <pc:sldMk cId="1009809591" sldId="258"/>
        </pc:sldMkLst>
        <pc:spChg chg="mod">
          <ac:chgData name="Pedro Cabrita" userId="ed8af343-3d7d-4431-8f65-08573f3e1b53" providerId="ADAL" clId="{F7E4C1FD-D8A7-4A5B-B367-AC5D07541983}" dt="2023-09-07T11:30:10.223" v="1" actId="1076"/>
          <ac:spMkLst>
            <pc:docMk/>
            <pc:sldMk cId="1009809591" sldId="258"/>
            <ac:spMk id="5" creationId="{084A2B79-33CB-4F1D-A3D0-4FD9962BB765}"/>
          </ac:spMkLst>
        </pc:spChg>
      </pc:sldChg>
      <pc:sldChg chg="modSp">
        <pc:chgData name="Pedro Cabrita" userId="ed8af343-3d7d-4431-8f65-08573f3e1b53" providerId="ADAL" clId="{F7E4C1FD-D8A7-4A5B-B367-AC5D07541983}" dt="2023-09-07T11:39:44.024" v="37"/>
        <pc:sldMkLst>
          <pc:docMk/>
          <pc:sldMk cId="2870457677" sldId="378"/>
        </pc:sldMkLst>
        <pc:spChg chg="mod">
          <ac:chgData name="Pedro Cabrita" userId="ed8af343-3d7d-4431-8f65-08573f3e1b53" providerId="ADAL" clId="{F7E4C1FD-D8A7-4A5B-B367-AC5D07541983}" dt="2023-09-07T11:39:39.163" v="36"/>
          <ac:spMkLst>
            <pc:docMk/>
            <pc:sldMk cId="2870457677" sldId="378"/>
            <ac:spMk id="12" creationId="{B01B6AF9-A1B9-CCFC-D61D-DBC165425DF3}"/>
          </ac:spMkLst>
        </pc:spChg>
        <pc:spChg chg="mod">
          <ac:chgData name="Pedro Cabrita" userId="ed8af343-3d7d-4431-8f65-08573f3e1b53" providerId="ADAL" clId="{F7E4C1FD-D8A7-4A5B-B367-AC5D07541983}" dt="2023-09-07T11:39:44.024" v="37"/>
          <ac:spMkLst>
            <pc:docMk/>
            <pc:sldMk cId="2870457677" sldId="378"/>
            <ac:spMk id="14" creationId="{68A21115-5789-3991-2FC4-534675205D5A}"/>
          </ac:spMkLst>
        </pc:spChg>
      </pc:sldChg>
      <pc:sldChg chg="modSp mod">
        <pc:chgData name="Pedro Cabrita" userId="ed8af343-3d7d-4431-8f65-08573f3e1b53" providerId="ADAL" clId="{F7E4C1FD-D8A7-4A5B-B367-AC5D07541983}" dt="2023-09-07T11:38:30.594" v="34" actId="20577"/>
        <pc:sldMkLst>
          <pc:docMk/>
          <pc:sldMk cId="2973709267" sldId="383"/>
        </pc:sldMkLst>
        <pc:spChg chg="mod">
          <ac:chgData name="Pedro Cabrita" userId="ed8af343-3d7d-4431-8f65-08573f3e1b53" providerId="ADAL" clId="{F7E4C1FD-D8A7-4A5B-B367-AC5D07541983}" dt="2023-09-07T11:38:30.594" v="34" actId="20577"/>
          <ac:spMkLst>
            <pc:docMk/>
            <pc:sldMk cId="2973709267" sldId="383"/>
            <ac:spMk id="8" creationId="{8935EFE2-8765-01EC-33E3-474740854362}"/>
          </ac:spMkLst>
        </pc:spChg>
      </pc:sldChg>
      <pc:sldChg chg="modSp mod">
        <pc:chgData name="Pedro Cabrita" userId="ed8af343-3d7d-4431-8f65-08573f3e1b53" providerId="ADAL" clId="{F7E4C1FD-D8A7-4A5B-B367-AC5D07541983}" dt="2023-09-07T11:39:17.891" v="35" actId="20577"/>
        <pc:sldMkLst>
          <pc:docMk/>
          <pc:sldMk cId="1452071463" sldId="386"/>
        </pc:sldMkLst>
        <pc:spChg chg="mod">
          <ac:chgData name="Pedro Cabrita" userId="ed8af343-3d7d-4431-8f65-08573f3e1b53" providerId="ADAL" clId="{F7E4C1FD-D8A7-4A5B-B367-AC5D07541983}" dt="2023-09-07T11:39:17.891" v="35" actId="20577"/>
          <ac:spMkLst>
            <pc:docMk/>
            <pc:sldMk cId="1452071463" sldId="386"/>
            <ac:spMk id="8" creationId="{8935EFE2-8765-01EC-33E3-474740854362}"/>
          </ac:spMkLst>
        </pc:spChg>
      </pc:sldChg>
      <pc:sldChg chg="del">
        <pc:chgData name="Pedro Cabrita" userId="ed8af343-3d7d-4431-8f65-08573f3e1b53" providerId="ADAL" clId="{F7E4C1FD-D8A7-4A5B-B367-AC5D07541983}" dt="2023-09-07T11:39:49.285" v="38" actId="47"/>
        <pc:sldMkLst>
          <pc:docMk/>
          <pc:sldMk cId="1928755076" sldId="387"/>
        </pc:sldMkLst>
      </pc:sldChg>
      <pc:sldChg chg="modSp mod">
        <pc:chgData name="Pedro Cabrita" userId="ed8af343-3d7d-4431-8f65-08573f3e1b53" providerId="ADAL" clId="{F7E4C1FD-D8A7-4A5B-B367-AC5D07541983}" dt="2023-09-07T11:37:34.873" v="31" actId="20577"/>
        <pc:sldMkLst>
          <pc:docMk/>
          <pc:sldMk cId="2187716951" sldId="390"/>
        </pc:sldMkLst>
        <pc:spChg chg="mod">
          <ac:chgData name="Pedro Cabrita" userId="ed8af343-3d7d-4431-8f65-08573f3e1b53" providerId="ADAL" clId="{F7E4C1FD-D8A7-4A5B-B367-AC5D07541983}" dt="2023-09-07T11:37:34.873" v="31" actId="20577"/>
          <ac:spMkLst>
            <pc:docMk/>
            <pc:sldMk cId="2187716951" sldId="390"/>
            <ac:spMk id="4" creationId="{00F0B794-5435-EF5F-9B90-9382228E7D5E}"/>
          </ac:spMkLst>
        </pc:spChg>
      </pc:sldChg>
      <pc:sldChg chg="modSp mod">
        <pc:chgData name="Pedro Cabrita" userId="ed8af343-3d7d-4431-8f65-08573f3e1b53" providerId="ADAL" clId="{F7E4C1FD-D8A7-4A5B-B367-AC5D07541983}" dt="2023-09-07T11:33:45.504" v="12" actId="20577"/>
        <pc:sldMkLst>
          <pc:docMk/>
          <pc:sldMk cId="2188745836" sldId="394"/>
        </pc:sldMkLst>
        <pc:spChg chg="mod">
          <ac:chgData name="Pedro Cabrita" userId="ed8af343-3d7d-4431-8f65-08573f3e1b53" providerId="ADAL" clId="{F7E4C1FD-D8A7-4A5B-B367-AC5D07541983}" dt="2023-09-07T11:33:45.504" v="12" actId="20577"/>
          <ac:spMkLst>
            <pc:docMk/>
            <pc:sldMk cId="2188745836" sldId="394"/>
            <ac:spMk id="5" creationId="{084A2B79-33CB-4F1D-A3D0-4FD9962BB765}"/>
          </ac:spMkLst>
        </pc:spChg>
      </pc:sldChg>
      <pc:sldChg chg="modSp mod">
        <pc:chgData name="Pedro Cabrita" userId="ed8af343-3d7d-4431-8f65-08573f3e1b53" providerId="ADAL" clId="{F7E4C1FD-D8A7-4A5B-B367-AC5D07541983}" dt="2023-09-07T11:35:13.077" v="21"/>
        <pc:sldMkLst>
          <pc:docMk/>
          <pc:sldMk cId="1141354522" sldId="395"/>
        </pc:sldMkLst>
        <pc:spChg chg="mod">
          <ac:chgData name="Pedro Cabrita" userId="ed8af343-3d7d-4431-8f65-08573f3e1b53" providerId="ADAL" clId="{F7E4C1FD-D8A7-4A5B-B367-AC5D07541983}" dt="2023-09-07T11:34:12.908" v="16"/>
          <ac:spMkLst>
            <pc:docMk/>
            <pc:sldMk cId="1141354522" sldId="395"/>
            <ac:spMk id="20" creationId="{F2493BF0-5514-A01A-DC4E-51BFBAE37EE6}"/>
          </ac:spMkLst>
        </pc:spChg>
        <pc:spChg chg="mod">
          <ac:chgData name="Pedro Cabrita" userId="ed8af343-3d7d-4431-8f65-08573f3e1b53" providerId="ADAL" clId="{F7E4C1FD-D8A7-4A5B-B367-AC5D07541983}" dt="2023-09-07T11:35:13.077" v="21"/>
          <ac:spMkLst>
            <pc:docMk/>
            <pc:sldMk cId="1141354522" sldId="395"/>
            <ac:spMk id="26" creationId="{85096A64-8236-6D29-B24D-06799ECB7A2F}"/>
          </ac:spMkLst>
        </pc:spChg>
      </pc:sldChg>
      <pc:sldChg chg="modSp">
        <pc:chgData name="Pedro Cabrita" userId="ed8af343-3d7d-4431-8f65-08573f3e1b53" providerId="ADAL" clId="{F7E4C1FD-D8A7-4A5B-B367-AC5D07541983}" dt="2023-09-07T11:37:28.598" v="29" actId="20577"/>
        <pc:sldMkLst>
          <pc:docMk/>
          <pc:sldMk cId="1581849355" sldId="400"/>
        </pc:sldMkLst>
        <pc:graphicFrameChg chg="mod">
          <ac:chgData name="Pedro Cabrita" userId="ed8af343-3d7d-4431-8f65-08573f3e1b53" providerId="ADAL" clId="{F7E4C1FD-D8A7-4A5B-B367-AC5D07541983}" dt="2023-09-07T11:37:28.598" v="29" actId="20577"/>
          <ac:graphicFrameMkLst>
            <pc:docMk/>
            <pc:sldMk cId="1581849355" sldId="400"/>
            <ac:graphicFrameMk id="6" creationId="{F501D4B2-B530-BF3B-B651-5D62706FB1C9}"/>
          </ac:graphicFrameMkLst>
        </pc:graphicFrameChg>
      </pc:sldChg>
      <pc:sldChg chg="modSp">
        <pc:chgData name="Pedro Cabrita" userId="ed8af343-3d7d-4431-8f65-08573f3e1b53" providerId="ADAL" clId="{F7E4C1FD-D8A7-4A5B-B367-AC5D07541983}" dt="2023-09-07T11:30:42.247" v="3"/>
        <pc:sldMkLst>
          <pc:docMk/>
          <pc:sldMk cId="178826206" sldId="401"/>
        </pc:sldMkLst>
        <pc:spChg chg="mod">
          <ac:chgData name="Pedro Cabrita" userId="ed8af343-3d7d-4431-8f65-08573f3e1b53" providerId="ADAL" clId="{F7E4C1FD-D8A7-4A5B-B367-AC5D07541983}" dt="2023-09-07T11:30:37.590" v="2"/>
          <ac:spMkLst>
            <pc:docMk/>
            <pc:sldMk cId="178826206" sldId="401"/>
            <ac:spMk id="18" creationId="{FD3844E9-2407-9A9A-D3B3-9194F51247B2}"/>
          </ac:spMkLst>
        </pc:spChg>
        <pc:spChg chg="mod">
          <ac:chgData name="Pedro Cabrita" userId="ed8af343-3d7d-4431-8f65-08573f3e1b53" providerId="ADAL" clId="{F7E4C1FD-D8A7-4A5B-B367-AC5D07541983}" dt="2023-09-07T11:30:42.247" v="3"/>
          <ac:spMkLst>
            <pc:docMk/>
            <pc:sldMk cId="178826206" sldId="401"/>
            <ac:spMk id="20" creationId="{A5A5F5B7-B4A4-0606-4486-0DF136DB483F}"/>
          </ac:spMkLst>
        </pc:spChg>
      </pc:sldChg>
      <pc:sldChg chg="modSp">
        <pc:chgData name="Pedro Cabrita" userId="ed8af343-3d7d-4431-8f65-08573f3e1b53" providerId="ADAL" clId="{F7E4C1FD-D8A7-4A5B-B367-AC5D07541983}" dt="2023-09-07T11:31:09.034" v="5"/>
        <pc:sldMkLst>
          <pc:docMk/>
          <pc:sldMk cId="1811533575" sldId="402"/>
        </pc:sldMkLst>
        <pc:spChg chg="mod">
          <ac:chgData name="Pedro Cabrita" userId="ed8af343-3d7d-4431-8f65-08573f3e1b53" providerId="ADAL" clId="{F7E4C1FD-D8A7-4A5B-B367-AC5D07541983}" dt="2023-09-07T11:31:09.034" v="5"/>
          <ac:spMkLst>
            <pc:docMk/>
            <pc:sldMk cId="1811533575" sldId="402"/>
            <ac:spMk id="39" creationId="{7DFE09EC-51A4-8E9B-1C5D-6B40CAC7B1DE}"/>
          </ac:spMkLst>
        </pc:spChg>
        <pc:spChg chg="mod">
          <ac:chgData name="Pedro Cabrita" userId="ed8af343-3d7d-4431-8f65-08573f3e1b53" providerId="ADAL" clId="{F7E4C1FD-D8A7-4A5B-B367-AC5D07541983}" dt="2023-09-07T11:30:58.421" v="4"/>
          <ac:spMkLst>
            <pc:docMk/>
            <pc:sldMk cId="1811533575" sldId="402"/>
            <ac:spMk id="43" creationId="{7CA9AC17-3A34-5A0A-96F0-7D8B67EC6F72}"/>
          </ac:spMkLst>
        </pc:spChg>
      </pc:sldChg>
      <pc:sldChg chg="modSp">
        <pc:chgData name="Pedro Cabrita" userId="ed8af343-3d7d-4431-8f65-08573f3e1b53" providerId="ADAL" clId="{F7E4C1FD-D8A7-4A5B-B367-AC5D07541983}" dt="2023-09-07T11:31:47.497" v="6"/>
        <pc:sldMkLst>
          <pc:docMk/>
          <pc:sldMk cId="2345739811" sldId="405"/>
        </pc:sldMkLst>
        <pc:spChg chg="mod">
          <ac:chgData name="Pedro Cabrita" userId="ed8af343-3d7d-4431-8f65-08573f3e1b53" providerId="ADAL" clId="{F7E4C1FD-D8A7-4A5B-B367-AC5D07541983}" dt="2023-09-07T11:31:47.497" v="6"/>
          <ac:spMkLst>
            <pc:docMk/>
            <pc:sldMk cId="2345739811" sldId="405"/>
            <ac:spMk id="43" creationId="{7CA9AC17-3A34-5A0A-96F0-7D8B67EC6F72}"/>
          </ac:spMkLst>
        </pc:spChg>
      </pc:sldChg>
      <pc:sldChg chg="modSp mod">
        <pc:chgData name="Pedro Cabrita" userId="ed8af343-3d7d-4431-8f65-08573f3e1b53" providerId="ADAL" clId="{F7E4C1FD-D8A7-4A5B-B367-AC5D07541983}" dt="2023-09-07T11:33:14.793" v="11"/>
        <pc:sldMkLst>
          <pc:docMk/>
          <pc:sldMk cId="3106817203" sldId="409"/>
        </pc:sldMkLst>
        <pc:spChg chg="mod">
          <ac:chgData name="Pedro Cabrita" userId="ed8af343-3d7d-4431-8f65-08573f3e1b53" providerId="ADAL" clId="{F7E4C1FD-D8A7-4A5B-B367-AC5D07541983}" dt="2023-09-07T11:33:08.809" v="10" actId="20577"/>
          <ac:spMkLst>
            <pc:docMk/>
            <pc:sldMk cId="3106817203" sldId="409"/>
            <ac:spMk id="7" creationId="{A92278C2-67A8-0B62-EE7D-3F018108611D}"/>
          </ac:spMkLst>
        </pc:spChg>
        <pc:spChg chg="mod">
          <ac:chgData name="Pedro Cabrita" userId="ed8af343-3d7d-4431-8f65-08573f3e1b53" providerId="ADAL" clId="{F7E4C1FD-D8A7-4A5B-B367-AC5D07541983}" dt="2023-09-07T11:33:14.793" v="11"/>
          <ac:spMkLst>
            <pc:docMk/>
            <pc:sldMk cId="3106817203" sldId="409"/>
            <ac:spMk id="43" creationId="{7CA9AC17-3A34-5A0A-96F0-7D8B67EC6F72}"/>
          </ac:spMkLst>
        </pc:spChg>
      </pc:sldChg>
      <pc:sldChg chg="modSp mod">
        <pc:chgData name="Pedro Cabrita" userId="ed8af343-3d7d-4431-8f65-08573f3e1b53" providerId="ADAL" clId="{F7E4C1FD-D8A7-4A5B-B367-AC5D07541983}" dt="2023-09-07T11:35:46.104" v="22" actId="20577"/>
        <pc:sldMkLst>
          <pc:docMk/>
          <pc:sldMk cId="173001099" sldId="412"/>
        </pc:sldMkLst>
        <pc:spChg chg="mod">
          <ac:chgData name="Pedro Cabrita" userId="ed8af343-3d7d-4431-8f65-08573f3e1b53" providerId="ADAL" clId="{F7E4C1FD-D8A7-4A5B-B367-AC5D07541983}" dt="2023-09-07T11:35:46.104" v="22" actId="20577"/>
          <ac:spMkLst>
            <pc:docMk/>
            <pc:sldMk cId="173001099" sldId="412"/>
            <ac:spMk id="8" creationId="{8935EFE2-8765-01EC-33E3-474740854362}"/>
          </ac:spMkLst>
        </pc:spChg>
      </pc:sldChg>
      <pc:sldChg chg="modSp mod">
        <pc:chgData name="Pedro Cabrita" userId="ed8af343-3d7d-4431-8f65-08573f3e1b53" providerId="ADAL" clId="{F7E4C1FD-D8A7-4A5B-B367-AC5D07541983}" dt="2023-09-07T11:36:00.285" v="23" actId="20577"/>
        <pc:sldMkLst>
          <pc:docMk/>
          <pc:sldMk cId="3975093058" sldId="413"/>
        </pc:sldMkLst>
        <pc:spChg chg="mod">
          <ac:chgData name="Pedro Cabrita" userId="ed8af343-3d7d-4431-8f65-08573f3e1b53" providerId="ADAL" clId="{F7E4C1FD-D8A7-4A5B-B367-AC5D07541983}" dt="2023-09-07T11:36:00.285" v="23" actId="20577"/>
          <ac:spMkLst>
            <pc:docMk/>
            <pc:sldMk cId="3975093058" sldId="413"/>
            <ac:spMk id="8" creationId="{8935EFE2-8765-01EC-33E3-474740854362}"/>
          </ac:spMkLst>
        </pc:spChg>
      </pc:sldChg>
      <pc:sldChg chg="modSp mod">
        <pc:chgData name="Pedro Cabrita" userId="ed8af343-3d7d-4431-8f65-08573f3e1b53" providerId="ADAL" clId="{F7E4C1FD-D8A7-4A5B-B367-AC5D07541983}" dt="2023-09-07T11:36:20.156" v="24" actId="20577"/>
        <pc:sldMkLst>
          <pc:docMk/>
          <pc:sldMk cId="490111999" sldId="414"/>
        </pc:sldMkLst>
        <pc:spChg chg="mod">
          <ac:chgData name="Pedro Cabrita" userId="ed8af343-3d7d-4431-8f65-08573f3e1b53" providerId="ADAL" clId="{F7E4C1FD-D8A7-4A5B-B367-AC5D07541983}" dt="2023-09-07T11:36:20.156" v="24" actId="20577"/>
          <ac:spMkLst>
            <pc:docMk/>
            <pc:sldMk cId="490111999" sldId="414"/>
            <ac:spMk id="8" creationId="{8935EFE2-8765-01EC-33E3-474740854362}"/>
          </ac:spMkLst>
        </pc:spChg>
      </pc:sldChg>
    </pc:docChg>
  </pc:docChgLst>
  <pc:docChgLst>
    <pc:chgData name="Pedro Cabrita" userId="ed8af343-3d7d-4431-8f65-08573f3e1b53" providerId="ADAL" clId="{F1223ACA-D102-44AF-A277-6CEF0F27D0E2}"/>
    <pc:docChg chg="undo redo custSel addSld delSld modSld sldOrd">
      <pc:chgData name="Pedro Cabrita" userId="ed8af343-3d7d-4431-8f65-08573f3e1b53" providerId="ADAL" clId="{F1223ACA-D102-44AF-A277-6CEF0F27D0E2}" dt="2023-09-06T13:02:37.185" v="1319" actId="20577"/>
      <pc:docMkLst>
        <pc:docMk/>
      </pc:docMkLst>
      <pc:sldChg chg="modSp mod">
        <pc:chgData name="Pedro Cabrita" userId="ed8af343-3d7d-4431-8f65-08573f3e1b53" providerId="ADAL" clId="{F1223ACA-D102-44AF-A277-6CEF0F27D0E2}" dt="2023-09-06T11:14:28.398" v="860" actId="1076"/>
        <pc:sldMkLst>
          <pc:docMk/>
          <pc:sldMk cId="2188339227" sldId="354"/>
        </pc:sldMkLst>
        <pc:spChg chg="mod">
          <ac:chgData name="Pedro Cabrita" userId="ed8af343-3d7d-4431-8f65-08573f3e1b53" providerId="ADAL" clId="{F1223ACA-D102-44AF-A277-6CEF0F27D0E2}" dt="2023-09-06T11:14:26.248" v="859" actId="1076"/>
          <ac:spMkLst>
            <pc:docMk/>
            <pc:sldMk cId="2188339227" sldId="354"/>
            <ac:spMk id="8" creationId="{8935EFE2-8765-01EC-33E3-474740854362}"/>
          </ac:spMkLst>
        </pc:spChg>
        <pc:picChg chg="mod">
          <ac:chgData name="Pedro Cabrita" userId="ed8af343-3d7d-4431-8f65-08573f3e1b53" providerId="ADAL" clId="{F1223ACA-D102-44AF-A277-6CEF0F27D0E2}" dt="2023-09-06T11:14:28.398" v="860" actId="1076"/>
          <ac:picMkLst>
            <pc:docMk/>
            <pc:sldMk cId="2188339227" sldId="354"/>
            <ac:picMk id="4" creationId="{3B36887C-751B-793F-33D1-2205FAED9EC0}"/>
          </ac:picMkLst>
        </pc:picChg>
      </pc:sldChg>
      <pc:sldChg chg="modSp mod">
        <pc:chgData name="Pedro Cabrita" userId="ed8af343-3d7d-4431-8f65-08573f3e1b53" providerId="ADAL" clId="{F1223ACA-D102-44AF-A277-6CEF0F27D0E2}" dt="2023-09-06T13:01:44.386" v="1255" actId="20577"/>
        <pc:sldMkLst>
          <pc:docMk/>
          <pc:sldMk cId="4279360109" sldId="363"/>
        </pc:sldMkLst>
        <pc:spChg chg="mod">
          <ac:chgData name="Pedro Cabrita" userId="ed8af343-3d7d-4431-8f65-08573f3e1b53" providerId="ADAL" clId="{F1223ACA-D102-44AF-A277-6CEF0F27D0E2}" dt="2023-09-06T13:01:44.386" v="1255" actId="20577"/>
          <ac:spMkLst>
            <pc:docMk/>
            <pc:sldMk cId="4279360109" sldId="363"/>
            <ac:spMk id="9" creationId="{72DF0B0B-3DBC-8996-3522-298E9429EC3A}"/>
          </ac:spMkLst>
        </pc:spChg>
      </pc:sldChg>
      <pc:sldChg chg="modSp mod">
        <pc:chgData name="Pedro Cabrita" userId="ed8af343-3d7d-4431-8f65-08573f3e1b53" providerId="ADAL" clId="{F1223ACA-D102-44AF-A277-6CEF0F27D0E2}" dt="2023-09-06T13:02:37.185" v="1319" actId="20577"/>
        <pc:sldMkLst>
          <pc:docMk/>
          <pc:sldMk cId="1900631146" sldId="366"/>
        </pc:sldMkLst>
        <pc:spChg chg="mod">
          <ac:chgData name="Pedro Cabrita" userId="ed8af343-3d7d-4431-8f65-08573f3e1b53" providerId="ADAL" clId="{F1223ACA-D102-44AF-A277-6CEF0F27D0E2}" dt="2023-09-06T13:02:37.185" v="1319" actId="20577"/>
          <ac:spMkLst>
            <pc:docMk/>
            <pc:sldMk cId="1900631146" sldId="366"/>
            <ac:spMk id="8" creationId="{E2C3D4AA-22CA-43B8-E8E6-6805387540C8}"/>
          </ac:spMkLst>
        </pc:spChg>
      </pc:sldChg>
      <pc:sldChg chg="mod modShow">
        <pc:chgData name="Pedro Cabrita" userId="ed8af343-3d7d-4431-8f65-08573f3e1b53" providerId="ADAL" clId="{F1223ACA-D102-44AF-A277-6CEF0F27D0E2}" dt="2023-09-06T11:28:20.565" v="954" actId="729"/>
        <pc:sldMkLst>
          <pc:docMk/>
          <pc:sldMk cId="3388645660" sldId="368"/>
        </pc:sldMkLst>
      </pc:sldChg>
      <pc:sldChg chg="mod modShow">
        <pc:chgData name="Pedro Cabrita" userId="ed8af343-3d7d-4431-8f65-08573f3e1b53" providerId="ADAL" clId="{F1223ACA-D102-44AF-A277-6CEF0F27D0E2}" dt="2023-09-06T11:28:26.451" v="955" actId="729"/>
        <pc:sldMkLst>
          <pc:docMk/>
          <pc:sldMk cId="3327936006" sldId="370"/>
        </pc:sldMkLst>
      </pc:sldChg>
      <pc:sldChg chg="mod modShow">
        <pc:chgData name="Pedro Cabrita" userId="ed8af343-3d7d-4431-8f65-08573f3e1b53" providerId="ADAL" clId="{F1223ACA-D102-44AF-A277-6CEF0F27D0E2}" dt="2023-09-06T12:44:19.495" v="1014" actId="729"/>
        <pc:sldMkLst>
          <pc:docMk/>
          <pc:sldMk cId="2152350524" sldId="371"/>
        </pc:sldMkLst>
      </pc:sldChg>
      <pc:sldChg chg="mod modShow">
        <pc:chgData name="Pedro Cabrita" userId="ed8af343-3d7d-4431-8f65-08573f3e1b53" providerId="ADAL" clId="{F1223ACA-D102-44AF-A277-6CEF0F27D0E2}" dt="2023-09-06T12:46:24.509" v="1028" actId="729"/>
        <pc:sldMkLst>
          <pc:docMk/>
          <pc:sldMk cId="355947423" sldId="373"/>
        </pc:sldMkLst>
      </pc:sldChg>
      <pc:sldChg chg="mod modShow">
        <pc:chgData name="Pedro Cabrita" userId="ed8af343-3d7d-4431-8f65-08573f3e1b53" providerId="ADAL" clId="{F1223ACA-D102-44AF-A277-6CEF0F27D0E2}" dt="2023-09-06T12:50:10.705" v="1082" actId="729"/>
        <pc:sldMkLst>
          <pc:docMk/>
          <pc:sldMk cId="488273088" sldId="374"/>
        </pc:sldMkLst>
      </pc:sldChg>
      <pc:sldChg chg="modSp mod modShow">
        <pc:chgData name="Pedro Cabrita" userId="ed8af343-3d7d-4431-8f65-08573f3e1b53" providerId="ADAL" clId="{F1223ACA-D102-44AF-A277-6CEF0F27D0E2}" dt="2023-09-06T12:53:20.746" v="1150" actId="729"/>
        <pc:sldMkLst>
          <pc:docMk/>
          <pc:sldMk cId="2565107188" sldId="375"/>
        </pc:sldMkLst>
        <pc:spChg chg="mod">
          <ac:chgData name="Pedro Cabrita" userId="ed8af343-3d7d-4431-8f65-08573f3e1b53" providerId="ADAL" clId="{F1223ACA-D102-44AF-A277-6CEF0F27D0E2}" dt="2023-09-06T12:46:59.134" v="1032" actId="1076"/>
          <ac:spMkLst>
            <pc:docMk/>
            <pc:sldMk cId="2565107188" sldId="375"/>
            <ac:spMk id="8" creationId="{8935EFE2-8765-01EC-33E3-474740854362}"/>
          </ac:spMkLst>
        </pc:spChg>
      </pc:sldChg>
      <pc:sldChg chg="mod modShow">
        <pc:chgData name="Pedro Cabrita" userId="ed8af343-3d7d-4431-8f65-08573f3e1b53" providerId="ADAL" clId="{F1223ACA-D102-44AF-A277-6CEF0F27D0E2}" dt="2023-09-06T12:54:32.750" v="1161" actId="729"/>
        <pc:sldMkLst>
          <pc:docMk/>
          <pc:sldMk cId="1680233968" sldId="377"/>
        </pc:sldMkLst>
      </pc:sldChg>
      <pc:sldChg chg="modSp mod modShow">
        <pc:chgData name="Pedro Cabrita" userId="ed8af343-3d7d-4431-8f65-08573f3e1b53" providerId="ADAL" clId="{F1223ACA-D102-44AF-A277-6CEF0F27D0E2}" dt="2023-09-06T11:26:03.759" v="923" actId="729"/>
        <pc:sldMkLst>
          <pc:docMk/>
          <pc:sldMk cId="32916079" sldId="381"/>
        </pc:sldMkLst>
        <pc:spChg chg="mod">
          <ac:chgData name="Pedro Cabrita" userId="ed8af343-3d7d-4431-8f65-08573f3e1b53" providerId="ADAL" clId="{F1223ACA-D102-44AF-A277-6CEF0F27D0E2}" dt="2023-09-06T11:25:11.042" v="912" actId="20577"/>
          <ac:spMkLst>
            <pc:docMk/>
            <pc:sldMk cId="32916079" sldId="381"/>
            <ac:spMk id="8" creationId="{8935EFE2-8765-01EC-33E3-474740854362}"/>
          </ac:spMkLst>
        </pc:spChg>
      </pc:sldChg>
      <pc:sldChg chg="mod modShow">
        <pc:chgData name="Pedro Cabrita" userId="ed8af343-3d7d-4431-8f65-08573f3e1b53" providerId="ADAL" clId="{F1223ACA-D102-44AF-A277-6CEF0F27D0E2}" dt="2023-09-06T12:44:16.097" v="1013" actId="729"/>
        <pc:sldMkLst>
          <pc:docMk/>
          <pc:sldMk cId="20060623" sldId="382"/>
        </pc:sldMkLst>
      </pc:sldChg>
      <pc:sldChg chg="ord">
        <pc:chgData name="Pedro Cabrita" userId="ed8af343-3d7d-4431-8f65-08573f3e1b53" providerId="ADAL" clId="{F1223ACA-D102-44AF-A277-6CEF0F27D0E2}" dt="2023-09-06T12:52:11.424" v="1128"/>
        <pc:sldMkLst>
          <pc:docMk/>
          <pc:sldMk cId="2973709267" sldId="383"/>
        </pc:sldMkLst>
      </pc:sldChg>
      <pc:sldChg chg="mod modShow">
        <pc:chgData name="Pedro Cabrita" userId="ed8af343-3d7d-4431-8f65-08573f3e1b53" providerId="ADAL" clId="{F1223ACA-D102-44AF-A277-6CEF0F27D0E2}" dt="2023-09-06T12:53:03.103" v="1145" actId="729"/>
        <pc:sldMkLst>
          <pc:docMk/>
          <pc:sldMk cId="2391544757" sldId="384"/>
        </pc:sldMkLst>
      </pc:sldChg>
      <pc:sldChg chg="mod modShow">
        <pc:chgData name="Pedro Cabrita" userId="ed8af343-3d7d-4431-8f65-08573f3e1b53" providerId="ADAL" clId="{F1223ACA-D102-44AF-A277-6CEF0F27D0E2}" dt="2023-09-06T12:53:34.883" v="1151" actId="729"/>
        <pc:sldMkLst>
          <pc:docMk/>
          <pc:sldMk cId="2805573150" sldId="385"/>
        </pc:sldMkLst>
      </pc:sldChg>
      <pc:sldChg chg="del ord">
        <pc:chgData name="Pedro Cabrita" userId="ed8af343-3d7d-4431-8f65-08573f3e1b53" providerId="ADAL" clId="{F1223ACA-D102-44AF-A277-6CEF0F27D0E2}" dt="2023-09-06T12:45:18.746" v="1017" actId="47"/>
        <pc:sldMkLst>
          <pc:docMk/>
          <pc:sldMk cId="64099430" sldId="388"/>
        </pc:sldMkLst>
      </pc:sldChg>
      <pc:sldChg chg="ord">
        <pc:chgData name="Pedro Cabrita" userId="ed8af343-3d7d-4431-8f65-08573f3e1b53" providerId="ADAL" clId="{F1223ACA-D102-44AF-A277-6CEF0F27D0E2}" dt="2023-09-05T08:20:40.472" v="126"/>
        <pc:sldMkLst>
          <pc:docMk/>
          <pc:sldMk cId="652135727" sldId="389"/>
        </pc:sldMkLst>
      </pc:sldChg>
      <pc:sldChg chg="modSp mod ord">
        <pc:chgData name="Pedro Cabrita" userId="ed8af343-3d7d-4431-8f65-08573f3e1b53" providerId="ADAL" clId="{F1223ACA-D102-44AF-A277-6CEF0F27D0E2}" dt="2023-09-06T12:45:53.198" v="1027" actId="20577"/>
        <pc:sldMkLst>
          <pc:docMk/>
          <pc:sldMk cId="2187716951" sldId="390"/>
        </pc:sldMkLst>
        <pc:spChg chg="mod">
          <ac:chgData name="Pedro Cabrita" userId="ed8af343-3d7d-4431-8f65-08573f3e1b53" providerId="ADAL" clId="{F1223ACA-D102-44AF-A277-6CEF0F27D0E2}" dt="2023-09-06T12:45:53.198" v="1027" actId="20577"/>
          <ac:spMkLst>
            <pc:docMk/>
            <pc:sldMk cId="2187716951" sldId="390"/>
            <ac:spMk id="4" creationId="{00F0B794-5435-EF5F-9B90-9382228E7D5E}"/>
          </ac:spMkLst>
        </pc:spChg>
      </pc:sldChg>
      <pc:sldChg chg="addSp delSp modSp mod ord modNotesTx">
        <pc:chgData name="Pedro Cabrita" userId="ed8af343-3d7d-4431-8f65-08573f3e1b53" providerId="ADAL" clId="{F1223ACA-D102-44AF-A277-6CEF0F27D0E2}" dt="2023-09-06T11:22:13.512" v="883"/>
        <pc:sldMkLst>
          <pc:docMk/>
          <pc:sldMk cId="908825316" sldId="391"/>
        </pc:sldMkLst>
        <pc:spChg chg="add del mod">
          <ac:chgData name="Pedro Cabrita" userId="ed8af343-3d7d-4431-8f65-08573f3e1b53" providerId="ADAL" clId="{F1223ACA-D102-44AF-A277-6CEF0F27D0E2}" dt="2023-09-05T10:25:03.920" v="515" actId="1076"/>
          <ac:spMkLst>
            <pc:docMk/>
            <pc:sldMk cId="908825316" sldId="391"/>
            <ac:spMk id="10" creationId="{1230389C-9D4D-0224-12A2-20503CE7639B}"/>
          </ac:spMkLst>
        </pc:spChg>
        <pc:graphicFrameChg chg="add del mod modGraphic">
          <ac:chgData name="Pedro Cabrita" userId="ed8af343-3d7d-4431-8f65-08573f3e1b53" providerId="ADAL" clId="{F1223ACA-D102-44AF-A277-6CEF0F27D0E2}" dt="2023-09-05T10:12:52.525" v="456" actId="1032"/>
          <ac:graphicFrameMkLst>
            <pc:docMk/>
            <pc:sldMk cId="908825316" sldId="391"/>
            <ac:graphicFrameMk id="5" creationId="{C239059F-488C-E502-15BD-E1FF1176855C}"/>
          </ac:graphicFrameMkLst>
        </pc:graphicFrameChg>
        <pc:graphicFrameChg chg="mod">
          <ac:chgData name="Pedro Cabrita" userId="ed8af343-3d7d-4431-8f65-08573f3e1b53" providerId="ADAL" clId="{F1223ACA-D102-44AF-A277-6CEF0F27D0E2}" dt="2023-09-05T08:08:39.453" v="3" actId="20577"/>
          <ac:graphicFrameMkLst>
            <pc:docMk/>
            <pc:sldMk cId="908825316" sldId="391"/>
            <ac:graphicFrameMk id="6" creationId="{E0C91BCD-912C-3701-9CF5-4FA7D3BA3787}"/>
          </ac:graphicFrameMkLst>
        </pc:graphicFrameChg>
        <pc:graphicFrameChg chg="add del mod modGraphic">
          <ac:chgData name="Pedro Cabrita" userId="ed8af343-3d7d-4431-8f65-08573f3e1b53" providerId="ADAL" clId="{F1223ACA-D102-44AF-A277-6CEF0F27D0E2}" dt="2023-09-05T10:12:50.914" v="454" actId="1032"/>
          <ac:graphicFrameMkLst>
            <pc:docMk/>
            <pc:sldMk cId="908825316" sldId="391"/>
            <ac:graphicFrameMk id="7" creationId="{75E73EF0-1F43-E08D-BAEC-B5588D7F5B2D}"/>
          </ac:graphicFrameMkLst>
        </pc:graphicFrameChg>
        <pc:graphicFrameChg chg="add mod modGraphic">
          <ac:chgData name="Pedro Cabrita" userId="ed8af343-3d7d-4431-8f65-08573f3e1b53" providerId="ADAL" clId="{F1223ACA-D102-44AF-A277-6CEF0F27D0E2}" dt="2023-09-05T10:15:50.765" v="504" actId="1076"/>
          <ac:graphicFrameMkLst>
            <pc:docMk/>
            <pc:sldMk cId="908825316" sldId="391"/>
            <ac:graphicFrameMk id="8" creationId="{83DE668E-8522-3B76-7718-E29942240876}"/>
          </ac:graphicFrameMkLst>
        </pc:graphicFrameChg>
        <pc:graphicFrameChg chg="add del mod">
          <ac:chgData name="Pedro Cabrita" userId="ed8af343-3d7d-4431-8f65-08573f3e1b53" providerId="ADAL" clId="{F1223ACA-D102-44AF-A277-6CEF0F27D0E2}" dt="2023-09-05T10:13:05.756" v="459" actId="478"/>
          <ac:graphicFrameMkLst>
            <pc:docMk/>
            <pc:sldMk cId="908825316" sldId="391"/>
            <ac:graphicFrameMk id="11" creationId="{8325C38C-05E2-9C62-5BA6-18ED28AB7CA0}"/>
          </ac:graphicFrameMkLst>
        </pc:graphicFrameChg>
      </pc:sldChg>
      <pc:sldChg chg="addSp delSp modSp add del mod">
        <pc:chgData name="Pedro Cabrita" userId="ed8af343-3d7d-4431-8f65-08573f3e1b53" providerId="ADAL" clId="{F1223ACA-D102-44AF-A277-6CEF0F27D0E2}" dt="2023-09-06T11:22:20.296" v="884" actId="47"/>
        <pc:sldMkLst>
          <pc:docMk/>
          <pc:sldMk cId="417673767" sldId="392"/>
        </pc:sldMkLst>
        <pc:spChg chg="mod">
          <ac:chgData name="Pedro Cabrita" userId="ed8af343-3d7d-4431-8f65-08573f3e1b53" providerId="ADAL" clId="{F1223ACA-D102-44AF-A277-6CEF0F27D0E2}" dt="2023-09-05T08:09:39.411" v="12" actId="113"/>
          <ac:spMkLst>
            <pc:docMk/>
            <pc:sldMk cId="417673767" sldId="392"/>
            <ac:spMk id="2" creationId="{2C66601E-B30A-D9FD-8479-93F4BF9CAD6F}"/>
          </ac:spMkLst>
        </pc:spChg>
        <pc:spChg chg="add mod">
          <ac:chgData name="Pedro Cabrita" userId="ed8af343-3d7d-4431-8f65-08573f3e1b53" providerId="ADAL" clId="{F1223ACA-D102-44AF-A277-6CEF0F27D0E2}" dt="2023-09-05T10:26:31.153" v="558" actId="20577"/>
          <ac:spMkLst>
            <pc:docMk/>
            <pc:sldMk cId="417673767" sldId="392"/>
            <ac:spMk id="6" creationId="{A88B9613-2E9D-E0ED-D9DD-49747FA085C3}"/>
          </ac:spMkLst>
        </pc:spChg>
        <pc:spChg chg="add mod">
          <ac:chgData name="Pedro Cabrita" userId="ed8af343-3d7d-4431-8f65-08573f3e1b53" providerId="ADAL" clId="{F1223ACA-D102-44AF-A277-6CEF0F27D0E2}" dt="2023-09-05T08:11:15.624" v="33" actId="1076"/>
          <ac:spMkLst>
            <pc:docMk/>
            <pc:sldMk cId="417673767" sldId="392"/>
            <ac:spMk id="7" creationId="{888201F4-03CE-2D10-4DEC-0F57197F715B}"/>
          </ac:spMkLst>
        </pc:spChg>
        <pc:spChg chg="add mod">
          <ac:chgData name="Pedro Cabrita" userId="ed8af343-3d7d-4431-8f65-08573f3e1b53" providerId="ADAL" clId="{F1223ACA-D102-44AF-A277-6CEF0F27D0E2}" dt="2023-09-05T08:11:21.248" v="34" actId="1076"/>
          <ac:spMkLst>
            <pc:docMk/>
            <pc:sldMk cId="417673767" sldId="392"/>
            <ac:spMk id="9" creationId="{94C2A503-6A0B-1817-99B1-8F02255AC3B6}"/>
          </ac:spMkLst>
        </pc:spChg>
        <pc:graphicFrameChg chg="del mod">
          <ac:chgData name="Pedro Cabrita" userId="ed8af343-3d7d-4431-8f65-08573f3e1b53" providerId="ADAL" clId="{F1223ACA-D102-44AF-A277-6CEF0F27D0E2}" dt="2023-09-05T08:09:48.073" v="14" actId="478"/>
          <ac:graphicFrameMkLst>
            <pc:docMk/>
            <pc:sldMk cId="417673767" sldId="392"/>
            <ac:graphicFrameMk id="6" creationId="{E0C91BCD-912C-3701-9CF5-4FA7D3BA3787}"/>
          </ac:graphicFrameMkLst>
        </pc:graphicFrameChg>
        <pc:picChg chg="del">
          <ac:chgData name="Pedro Cabrita" userId="ed8af343-3d7d-4431-8f65-08573f3e1b53" providerId="ADAL" clId="{F1223ACA-D102-44AF-A277-6CEF0F27D0E2}" dt="2023-09-05T08:09:48.809" v="15" actId="478"/>
          <ac:picMkLst>
            <pc:docMk/>
            <pc:sldMk cId="417673767" sldId="392"/>
            <ac:picMk id="4" creationId="{D4E5223B-FDBA-BCE4-FA43-4713C8209B44}"/>
          </ac:picMkLst>
        </pc:picChg>
        <pc:picChg chg="add mod">
          <ac:chgData name="Pedro Cabrita" userId="ed8af343-3d7d-4431-8f65-08573f3e1b53" providerId="ADAL" clId="{F1223ACA-D102-44AF-A277-6CEF0F27D0E2}" dt="2023-09-05T10:19:06.249" v="514" actId="1076"/>
          <ac:picMkLst>
            <pc:docMk/>
            <pc:sldMk cId="417673767" sldId="392"/>
            <ac:picMk id="5" creationId="{B54EB30B-441B-0147-4665-F92E6D411A62}"/>
          </ac:picMkLst>
        </pc:picChg>
        <pc:picChg chg="add mod">
          <ac:chgData name="Pedro Cabrita" userId="ed8af343-3d7d-4431-8f65-08573f3e1b53" providerId="ADAL" clId="{F1223ACA-D102-44AF-A277-6CEF0F27D0E2}" dt="2023-09-05T08:11:31.471" v="36" actId="1076"/>
          <ac:picMkLst>
            <pc:docMk/>
            <pc:sldMk cId="417673767" sldId="392"/>
            <ac:picMk id="1026" creationId="{1DDBD33B-7C40-7936-23C7-AC859F45FA15}"/>
          </ac:picMkLst>
        </pc:picChg>
      </pc:sldChg>
      <pc:sldChg chg="addSp delSp modSp add mod">
        <pc:chgData name="Pedro Cabrita" userId="ed8af343-3d7d-4431-8f65-08573f3e1b53" providerId="ADAL" clId="{F1223ACA-D102-44AF-A277-6CEF0F27D0E2}" dt="2023-09-05T08:18:46.652" v="124" actId="14100"/>
        <pc:sldMkLst>
          <pc:docMk/>
          <pc:sldMk cId="3564467038" sldId="393"/>
        </pc:sldMkLst>
        <pc:spChg chg="mod">
          <ac:chgData name="Pedro Cabrita" userId="ed8af343-3d7d-4431-8f65-08573f3e1b53" providerId="ADAL" clId="{F1223ACA-D102-44AF-A277-6CEF0F27D0E2}" dt="2023-09-05T08:12:38.004" v="76" actId="1076"/>
          <ac:spMkLst>
            <pc:docMk/>
            <pc:sldMk cId="3564467038" sldId="393"/>
            <ac:spMk id="2" creationId="{2C66601E-B30A-D9FD-8479-93F4BF9CAD6F}"/>
          </ac:spMkLst>
        </pc:spChg>
        <pc:spChg chg="add">
          <ac:chgData name="Pedro Cabrita" userId="ed8af343-3d7d-4431-8f65-08573f3e1b53" providerId="ADAL" clId="{F1223ACA-D102-44AF-A277-6CEF0F27D0E2}" dt="2023-09-05T08:12:11.645" v="73"/>
          <ac:spMkLst>
            <pc:docMk/>
            <pc:sldMk cId="3564467038" sldId="393"/>
            <ac:spMk id="4" creationId="{0756FFB1-A516-81FC-720A-6E35FB60BD02}"/>
          </ac:spMkLst>
        </pc:spChg>
        <pc:spChg chg="add">
          <ac:chgData name="Pedro Cabrita" userId="ed8af343-3d7d-4431-8f65-08573f3e1b53" providerId="ADAL" clId="{F1223ACA-D102-44AF-A277-6CEF0F27D0E2}" dt="2023-09-05T08:12:11.645" v="73"/>
          <ac:spMkLst>
            <pc:docMk/>
            <pc:sldMk cId="3564467038" sldId="393"/>
            <ac:spMk id="5" creationId="{D362F1A8-58C6-7CB7-9CC8-65CE56D70C23}"/>
          </ac:spMkLst>
        </pc:spChg>
        <pc:spChg chg="add">
          <ac:chgData name="Pedro Cabrita" userId="ed8af343-3d7d-4431-8f65-08573f3e1b53" providerId="ADAL" clId="{F1223ACA-D102-44AF-A277-6CEF0F27D0E2}" dt="2023-09-05T08:12:11.645" v="73"/>
          <ac:spMkLst>
            <pc:docMk/>
            <pc:sldMk cId="3564467038" sldId="393"/>
            <ac:spMk id="6" creationId="{6F8A1118-FC57-45E2-DAAC-2559A4C305F7}"/>
          </ac:spMkLst>
        </pc:spChg>
        <pc:spChg chg="del">
          <ac:chgData name="Pedro Cabrita" userId="ed8af343-3d7d-4431-8f65-08573f3e1b53" providerId="ADAL" clId="{F1223ACA-D102-44AF-A277-6CEF0F27D0E2}" dt="2023-09-05T08:11:57.078" v="38" actId="478"/>
          <ac:spMkLst>
            <pc:docMk/>
            <pc:sldMk cId="3564467038" sldId="393"/>
            <ac:spMk id="7" creationId="{888201F4-03CE-2D10-4DEC-0F57197F715B}"/>
          </ac:spMkLst>
        </pc:spChg>
        <pc:spChg chg="add">
          <ac:chgData name="Pedro Cabrita" userId="ed8af343-3d7d-4431-8f65-08573f3e1b53" providerId="ADAL" clId="{F1223ACA-D102-44AF-A277-6CEF0F27D0E2}" dt="2023-09-05T08:12:11.645" v="73"/>
          <ac:spMkLst>
            <pc:docMk/>
            <pc:sldMk cId="3564467038" sldId="393"/>
            <ac:spMk id="8" creationId="{6084CF4D-9C51-7CEF-C11E-6C4220B7DC13}"/>
          </ac:spMkLst>
        </pc:spChg>
        <pc:spChg chg="del">
          <ac:chgData name="Pedro Cabrita" userId="ed8af343-3d7d-4431-8f65-08573f3e1b53" providerId="ADAL" clId="{F1223ACA-D102-44AF-A277-6CEF0F27D0E2}" dt="2023-09-05T08:11:58.385" v="39" actId="478"/>
          <ac:spMkLst>
            <pc:docMk/>
            <pc:sldMk cId="3564467038" sldId="393"/>
            <ac:spMk id="9" creationId="{94C2A503-6A0B-1817-99B1-8F02255AC3B6}"/>
          </ac:spMkLst>
        </pc:spChg>
        <pc:spChg chg="add">
          <ac:chgData name="Pedro Cabrita" userId="ed8af343-3d7d-4431-8f65-08573f3e1b53" providerId="ADAL" clId="{F1223ACA-D102-44AF-A277-6CEF0F27D0E2}" dt="2023-09-05T08:12:11.645" v="73"/>
          <ac:spMkLst>
            <pc:docMk/>
            <pc:sldMk cId="3564467038" sldId="393"/>
            <ac:spMk id="10" creationId="{341336C7-2BFF-A530-B10F-3C63BEB57D03}"/>
          </ac:spMkLst>
        </pc:spChg>
        <pc:spChg chg="add del mod">
          <ac:chgData name="Pedro Cabrita" userId="ed8af343-3d7d-4431-8f65-08573f3e1b53" providerId="ADAL" clId="{F1223ACA-D102-44AF-A277-6CEF0F27D0E2}" dt="2023-09-05T08:12:39.019" v="77"/>
          <ac:spMkLst>
            <pc:docMk/>
            <pc:sldMk cId="3564467038" sldId="393"/>
            <ac:spMk id="11" creationId="{E9764EAF-FB66-E4B2-D077-3C09EAD77A1F}"/>
          </ac:spMkLst>
        </pc:spChg>
        <pc:spChg chg="add del mod">
          <ac:chgData name="Pedro Cabrita" userId="ed8af343-3d7d-4431-8f65-08573f3e1b53" providerId="ADAL" clId="{F1223ACA-D102-44AF-A277-6CEF0F27D0E2}" dt="2023-09-05T08:12:39.019" v="77"/>
          <ac:spMkLst>
            <pc:docMk/>
            <pc:sldMk cId="3564467038" sldId="393"/>
            <ac:spMk id="12" creationId="{833DA2D8-FFBE-3BCB-76A3-59FF9AF9874E}"/>
          </ac:spMkLst>
        </pc:spChg>
        <pc:spChg chg="mod">
          <ac:chgData name="Pedro Cabrita" userId="ed8af343-3d7d-4431-8f65-08573f3e1b53" providerId="ADAL" clId="{F1223ACA-D102-44AF-A277-6CEF0F27D0E2}" dt="2023-09-05T08:12:35.352" v="74"/>
          <ac:spMkLst>
            <pc:docMk/>
            <pc:sldMk cId="3564467038" sldId="393"/>
            <ac:spMk id="14" creationId="{B8ECD109-C30C-3749-3D3C-EEA8B8A3F01C}"/>
          </ac:spMkLst>
        </pc:spChg>
        <pc:spChg chg="mod">
          <ac:chgData name="Pedro Cabrita" userId="ed8af343-3d7d-4431-8f65-08573f3e1b53" providerId="ADAL" clId="{F1223ACA-D102-44AF-A277-6CEF0F27D0E2}" dt="2023-09-05T08:12:35.352" v="74"/>
          <ac:spMkLst>
            <pc:docMk/>
            <pc:sldMk cId="3564467038" sldId="393"/>
            <ac:spMk id="15" creationId="{E7478A86-6483-AA3E-211F-89E199D46F91}"/>
          </ac:spMkLst>
        </pc:spChg>
        <pc:spChg chg="mod">
          <ac:chgData name="Pedro Cabrita" userId="ed8af343-3d7d-4431-8f65-08573f3e1b53" providerId="ADAL" clId="{F1223ACA-D102-44AF-A277-6CEF0F27D0E2}" dt="2023-09-05T08:12:35.352" v="74"/>
          <ac:spMkLst>
            <pc:docMk/>
            <pc:sldMk cId="3564467038" sldId="393"/>
            <ac:spMk id="17" creationId="{F9C25562-1A27-F08C-B017-A134012BD66B}"/>
          </ac:spMkLst>
        </pc:spChg>
        <pc:spChg chg="mod">
          <ac:chgData name="Pedro Cabrita" userId="ed8af343-3d7d-4431-8f65-08573f3e1b53" providerId="ADAL" clId="{F1223ACA-D102-44AF-A277-6CEF0F27D0E2}" dt="2023-09-05T08:12:35.352" v="74"/>
          <ac:spMkLst>
            <pc:docMk/>
            <pc:sldMk cId="3564467038" sldId="393"/>
            <ac:spMk id="18" creationId="{3848313F-53E2-6725-160D-1A2496137E1C}"/>
          </ac:spMkLst>
        </pc:spChg>
        <pc:spChg chg="mod">
          <ac:chgData name="Pedro Cabrita" userId="ed8af343-3d7d-4431-8f65-08573f3e1b53" providerId="ADAL" clId="{F1223ACA-D102-44AF-A277-6CEF0F27D0E2}" dt="2023-09-05T08:12:35.352" v="74"/>
          <ac:spMkLst>
            <pc:docMk/>
            <pc:sldMk cId="3564467038" sldId="393"/>
            <ac:spMk id="19" creationId="{BE39B154-F8DA-FD1D-6D59-CBD54C16AB92}"/>
          </ac:spMkLst>
        </pc:spChg>
        <pc:spChg chg="mod">
          <ac:chgData name="Pedro Cabrita" userId="ed8af343-3d7d-4431-8f65-08573f3e1b53" providerId="ADAL" clId="{F1223ACA-D102-44AF-A277-6CEF0F27D0E2}" dt="2023-09-05T08:12:35.352" v="74"/>
          <ac:spMkLst>
            <pc:docMk/>
            <pc:sldMk cId="3564467038" sldId="393"/>
            <ac:spMk id="20" creationId="{6077A7FF-CE7C-0640-8EA4-FBAF29CDA116}"/>
          </ac:spMkLst>
        </pc:spChg>
        <pc:spChg chg="add del mod">
          <ac:chgData name="Pedro Cabrita" userId="ed8af343-3d7d-4431-8f65-08573f3e1b53" providerId="ADAL" clId="{F1223ACA-D102-44AF-A277-6CEF0F27D0E2}" dt="2023-09-05T08:12:39.019" v="77"/>
          <ac:spMkLst>
            <pc:docMk/>
            <pc:sldMk cId="3564467038" sldId="393"/>
            <ac:spMk id="21" creationId="{75D66CA1-3DB2-86D1-372A-0CB980F55CC0}"/>
          </ac:spMkLst>
        </pc:spChg>
        <pc:spChg chg="add del mod">
          <ac:chgData name="Pedro Cabrita" userId="ed8af343-3d7d-4431-8f65-08573f3e1b53" providerId="ADAL" clId="{F1223ACA-D102-44AF-A277-6CEF0F27D0E2}" dt="2023-09-05T08:12:39.019" v="77"/>
          <ac:spMkLst>
            <pc:docMk/>
            <pc:sldMk cId="3564467038" sldId="393"/>
            <ac:spMk id="22" creationId="{574EE5C2-BB5E-DC7B-EE33-CB43CDFF1724}"/>
          </ac:spMkLst>
        </pc:spChg>
        <pc:spChg chg="add del mod">
          <ac:chgData name="Pedro Cabrita" userId="ed8af343-3d7d-4431-8f65-08573f3e1b53" providerId="ADAL" clId="{F1223ACA-D102-44AF-A277-6CEF0F27D0E2}" dt="2023-09-05T08:12:39.019" v="77"/>
          <ac:spMkLst>
            <pc:docMk/>
            <pc:sldMk cId="3564467038" sldId="393"/>
            <ac:spMk id="23" creationId="{32C0FC18-7D8E-7F64-A0D5-43AF70BE61BC}"/>
          </ac:spMkLst>
        </pc:spChg>
        <pc:spChg chg="mod">
          <ac:chgData name="Pedro Cabrita" userId="ed8af343-3d7d-4431-8f65-08573f3e1b53" providerId="ADAL" clId="{F1223ACA-D102-44AF-A277-6CEF0F27D0E2}" dt="2023-09-05T08:12:35.352" v="74"/>
          <ac:spMkLst>
            <pc:docMk/>
            <pc:sldMk cId="3564467038" sldId="393"/>
            <ac:spMk id="25" creationId="{68A2964C-AEF5-DF4C-3219-C18E0F0F0C40}"/>
          </ac:spMkLst>
        </pc:spChg>
        <pc:spChg chg="mod">
          <ac:chgData name="Pedro Cabrita" userId="ed8af343-3d7d-4431-8f65-08573f3e1b53" providerId="ADAL" clId="{F1223ACA-D102-44AF-A277-6CEF0F27D0E2}" dt="2023-09-05T08:12:35.352" v="74"/>
          <ac:spMkLst>
            <pc:docMk/>
            <pc:sldMk cId="3564467038" sldId="393"/>
            <ac:spMk id="26" creationId="{34EB4C2D-8BBA-728A-3C16-B72B4367CA5F}"/>
          </ac:spMkLst>
        </pc:spChg>
        <pc:spChg chg="mod">
          <ac:chgData name="Pedro Cabrita" userId="ed8af343-3d7d-4431-8f65-08573f3e1b53" providerId="ADAL" clId="{F1223ACA-D102-44AF-A277-6CEF0F27D0E2}" dt="2023-09-05T08:12:35.352" v="74"/>
          <ac:spMkLst>
            <pc:docMk/>
            <pc:sldMk cId="3564467038" sldId="393"/>
            <ac:spMk id="28" creationId="{A5799DB1-CEB7-7CC5-2909-0441C7477537}"/>
          </ac:spMkLst>
        </pc:spChg>
        <pc:spChg chg="mod">
          <ac:chgData name="Pedro Cabrita" userId="ed8af343-3d7d-4431-8f65-08573f3e1b53" providerId="ADAL" clId="{F1223ACA-D102-44AF-A277-6CEF0F27D0E2}" dt="2023-09-05T08:12:35.352" v="74"/>
          <ac:spMkLst>
            <pc:docMk/>
            <pc:sldMk cId="3564467038" sldId="393"/>
            <ac:spMk id="29" creationId="{A26AE870-EF42-749D-F69F-03C342F50F80}"/>
          </ac:spMkLst>
        </pc:spChg>
        <pc:spChg chg="add del mod">
          <ac:chgData name="Pedro Cabrita" userId="ed8af343-3d7d-4431-8f65-08573f3e1b53" providerId="ADAL" clId="{F1223ACA-D102-44AF-A277-6CEF0F27D0E2}" dt="2023-09-05T08:12:39.019" v="77"/>
          <ac:spMkLst>
            <pc:docMk/>
            <pc:sldMk cId="3564467038" sldId="393"/>
            <ac:spMk id="30" creationId="{846EAF80-58FB-3769-5B93-478C9A903357}"/>
          </ac:spMkLst>
        </pc:spChg>
        <pc:spChg chg="mod">
          <ac:chgData name="Pedro Cabrita" userId="ed8af343-3d7d-4431-8f65-08573f3e1b53" providerId="ADAL" clId="{F1223ACA-D102-44AF-A277-6CEF0F27D0E2}" dt="2023-09-05T08:12:35.352" v="74"/>
          <ac:spMkLst>
            <pc:docMk/>
            <pc:sldMk cId="3564467038" sldId="393"/>
            <ac:spMk id="32" creationId="{F3686BA6-4333-E7F8-3406-7BECE4386A8F}"/>
          </ac:spMkLst>
        </pc:spChg>
        <pc:spChg chg="mod">
          <ac:chgData name="Pedro Cabrita" userId="ed8af343-3d7d-4431-8f65-08573f3e1b53" providerId="ADAL" clId="{F1223ACA-D102-44AF-A277-6CEF0F27D0E2}" dt="2023-09-05T08:12:35.352" v="74"/>
          <ac:spMkLst>
            <pc:docMk/>
            <pc:sldMk cId="3564467038" sldId="393"/>
            <ac:spMk id="33" creationId="{D4094EEA-B8EB-0891-7BDA-F119D688AD90}"/>
          </ac:spMkLst>
        </pc:spChg>
        <pc:spChg chg="add mod">
          <ac:chgData name="Pedro Cabrita" userId="ed8af343-3d7d-4431-8f65-08573f3e1b53" providerId="ADAL" clId="{F1223ACA-D102-44AF-A277-6CEF0F27D0E2}" dt="2023-09-05T08:13:28.647" v="85" actId="1076"/>
          <ac:spMkLst>
            <pc:docMk/>
            <pc:sldMk cId="3564467038" sldId="393"/>
            <ac:spMk id="39" creationId="{30239638-7074-9AEF-7162-7EAB31E49840}"/>
          </ac:spMkLst>
        </pc:spChg>
        <pc:spChg chg="add mod">
          <ac:chgData name="Pedro Cabrita" userId="ed8af343-3d7d-4431-8f65-08573f3e1b53" providerId="ADAL" clId="{F1223ACA-D102-44AF-A277-6CEF0F27D0E2}" dt="2023-09-05T08:18:31.109" v="122" actId="1076"/>
          <ac:spMkLst>
            <pc:docMk/>
            <pc:sldMk cId="3564467038" sldId="393"/>
            <ac:spMk id="40" creationId="{C503A7D9-256E-EB12-E1CF-9D7C252EC106}"/>
          </ac:spMkLst>
        </pc:spChg>
        <pc:spChg chg="mod">
          <ac:chgData name="Pedro Cabrita" userId="ed8af343-3d7d-4431-8f65-08573f3e1b53" providerId="ADAL" clId="{F1223ACA-D102-44AF-A277-6CEF0F27D0E2}" dt="2023-09-05T08:12:40.146" v="78"/>
          <ac:spMkLst>
            <pc:docMk/>
            <pc:sldMk cId="3564467038" sldId="393"/>
            <ac:spMk id="42" creationId="{F706A0C1-6A6F-9701-0AC3-16A8D6C21323}"/>
          </ac:spMkLst>
        </pc:spChg>
        <pc:spChg chg="mod">
          <ac:chgData name="Pedro Cabrita" userId="ed8af343-3d7d-4431-8f65-08573f3e1b53" providerId="ADAL" clId="{F1223ACA-D102-44AF-A277-6CEF0F27D0E2}" dt="2023-09-05T08:15:42.026" v="110" actId="207"/>
          <ac:spMkLst>
            <pc:docMk/>
            <pc:sldMk cId="3564467038" sldId="393"/>
            <ac:spMk id="43" creationId="{B0BFB1D6-44C5-70B6-54A5-C6AA6082FCF7}"/>
          </ac:spMkLst>
        </pc:spChg>
        <pc:spChg chg="mod">
          <ac:chgData name="Pedro Cabrita" userId="ed8af343-3d7d-4431-8f65-08573f3e1b53" providerId="ADAL" clId="{F1223ACA-D102-44AF-A277-6CEF0F27D0E2}" dt="2023-09-05T08:12:40.146" v="78"/>
          <ac:spMkLst>
            <pc:docMk/>
            <pc:sldMk cId="3564467038" sldId="393"/>
            <ac:spMk id="45" creationId="{3A137CD0-F1D0-53C0-1EAD-90FC20AD61CF}"/>
          </ac:spMkLst>
        </pc:spChg>
        <pc:spChg chg="mod">
          <ac:chgData name="Pedro Cabrita" userId="ed8af343-3d7d-4431-8f65-08573f3e1b53" providerId="ADAL" clId="{F1223ACA-D102-44AF-A277-6CEF0F27D0E2}" dt="2023-09-05T08:12:40.146" v="78"/>
          <ac:spMkLst>
            <pc:docMk/>
            <pc:sldMk cId="3564467038" sldId="393"/>
            <ac:spMk id="46" creationId="{BE8E035C-6C49-8982-B621-541180D35C4F}"/>
          </ac:spMkLst>
        </pc:spChg>
        <pc:spChg chg="mod">
          <ac:chgData name="Pedro Cabrita" userId="ed8af343-3d7d-4431-8f65-08573f3e1b53" providerId="ADAL" clId="{F1223ACA-D102-44AF-A277-6CEF0F27D0E2}" dt="2023-09-05T08:12:40.146" v="78"/>
          <ac:spMkLst>
            <pc:docMk/>
            <pc:sldMk cId="3564467038" sldId="393"/>
            <ac:spMk id="47" creationId="{F4CF0641-0A9F-6ABC-0B39-157137FED05E}"/>
          </ac:spMkLst>
        </pc:spChg>
        <pc:spChg chg="mod">
          <ac:chgData name="Pedro Cabrita" userId="ed8af343-3d7d-4431-8f65-08573f3e1b53" providerId="ADAL" clId="{F1223ACA-D102-44AF-A277-6CEF0F27D0E2}" dt="2023-09-05T08:12:40.146" v="78"/>
          <ac:spMkLst>
            <pc:docMk/>
            <pc:sldMk cId="3564467038" sldId="393"/>
            <ac:spMk id="48" creationId="{CE99CAAA-3763-FA63-CF93-4F4429EF6461}"/>
          </ac:spMkLst>
        </pc:spChg>
        <pc:spChg chg="add mod">
          <ac:chgData name="Pedro Cabrita" userId="ed8af343-3d7d-4431-8f65-08573f3e1b53" providerId="ADAL" clId="{F1223ACA-D102-44AF-A277-6CEF0F27D0E2}" dt="2023-09-05T08:18:06.292" v="115" actId="1076"/>
          <ac:spMkLst>
            <pc:docMk/>
            <pc:sldMk cId="3564467038" sldId="393"/>
            <ac:spMk id="49" creationId="{0EA7CDB2-20E6-24D3-C758-E546D46B9F78}"/>
          </ac:spMkLst>
        </pc:spChg>
        <pc:spChg chg="add mod">
          <ac:chgData name="Pedro Cabrita" userId="ed8af343-3d7d-4431-8f65-08573f3e1b53" providerId="ADAL" clId="{F1223ACA-D102-44AF-A277-6CEF0F27D0E2}" dt="2023-09-05T08:18:13.372" v="118" actId="1076"/>
          <ac:spMkLst>
            <pc:docMk/>
            <pc:sldMk cId="3564467038" sldId="393"/>
            <ac:spMk id="50" creationId="{01977F9A-706C-659A-8642-ED2C428E99A1}"/>
          </ac:spMkLst>
        </pc:spChg>
        <pc:spChg chg="add mod">
          <ac:chgData name="Pedro Cabrita" userId="ed8af343-3d7d-4431-8f65-08573f3e1b53" providerId="ADAL" clId="{F1223ACA-D102-44AF-A277-6CEF0F27D0E2}" dt="2023-09-05T08:15:19.450" v="107" actId="1076"/>
          <ac:spMkLst>
            <pc:docMk/>
            <pc:sldMk cId="3564467038" sldId="393"/>
            <ac:spMk id="51" creationId="{E055F205-EA4E-D532-C621-ACF49524923B}"/>
          </ac:spMkLst>
        </pc:spChg>
        <pc:spChg chg="mod">
          <ac:chgData name="Pedro Cabrita" userId="ed8af343-3d7d-4431-8f65-08573f3e1b53" providerId="ADAL" clId="{F1223ACA-D102-44AF-A277-6CEF0F27D0E2}" dt="2023-09-05T08:12:40.146" v="78"/>
          <ac:spMkLst>
            <pc:docMk/>
            <pc:sldMk cId="3564467038" sldId="393"/>
            <ac:spMk id="53" creationId="{AAB78068-3DB0-93CF-407E-0189D3F6A054}"/>
          </ac:spMkLst>
        </pc:spChg>
        <pc:spChg chg="mod">
          <ac:chgData name="Pedro Cabrita" userId="ed8af343-3d7d-4431-8f65-08573f3e1b53" providerId="ADAL" clId="{F1223ACA-D102-44AF-A277-6CEF0F27D0E2}" dt="2023-09-05T08:16:11.307" v="114" actId="207"/>
          <ac:spMkLst>
            <pc:docMk/>
            <pc:sldMk cId="3564467038" sldId="393"/>
            <ac:spMk id="54" creationId="{7B6947E7-5390-E6D8-9CF9-6347CDC48EE1}"/>
          </ac:spMkLst>
        </pc:spChg>
        <pc:spChg chg="mod">
          <ac:chgData name="Pedro Cabrita" userId="ed8af343-3d7d-4431-8f65-08573f3e1b53" providerId="ADAL" clId="{F1223ACA-D102-44AF-A277-6CEF0F27D0E2}" dt="2023-09-05T08:12:40.146" v="78"/>
          <ac:spMkLst>
            <pc:docMk/>
            <pc:sldMk cId="3564467038" sldId="393"/>
            <ac:spMk id="56" creationId="{EEE00703-8401-FC98-2EF2-7BBC8114D278}"/>
          </ac:spMkLst>
        </pc:spChg>
        <pc:spChg chg="mod">
          <ac:chgData name="Pedro Cabrita" userId="ed8af343-3d7d-4431-8f65-08573f3e1b53" providerId="ADAL" clId="{F1223ACA-D102-44AF-A277-6CEF0F27D0E2}" dt="2023-09-05T08:16:04.638" v="113" actId="207"/>
          <ac:spMkLst>
            <pc:docMk/>
            <pc:sldMk cId="3564467038" sldId="393"/>
            <ac:spMk id="57" creationId="{4394933E-2F35-896D-FF80-FE2F0116821F}"/>
          </ac:spMkLst>
        </pc:spChg>
        <pc:spChg chg="add mod">
          <ac:chgData name="Pedro Cabrita" userId="ed8af343-3d7d-4431-8f65-08573f3e1b53" providerId="ADAL" clId="{F1223ACA-D102-44AF-A277-6CEF0F27D0E2}" dt="2023-09-05T08:18:19.598" v="120" actId="1076"/>
          <ac:spMkLst>
            <pc:docMk/>
            <pc:sldMk cId="3564467038" sldId="393"/>
            <ac:spMk id="58" creationId="{115D90B6-069F-B10F-6F49-DA0C751C881B}"/>
          </ac:spMkLst>
        </pc:spChg>
        <pc:spChg chg="mod">
          <ac:chgData name="Pedro Cabrita" userId="ed8af343-3d7d-4431-8f65-08573f3e1b53" providerId="ADAL" clId="{F1223ACA-D102-44AF-A277-6CEF0F27D0E2}" dt="2023-09-05T08:12:40.146" v="78"/>
          <ac:spMkLst>
            <pc:docMk/>
            <pc:sldMk cId="3564467038" sldId="393"/>
            <ac:spMk id="60" creationId="{8281B8F6-0CBC-BC82-4ED1-4CD6C05B439B}"/>
          </ac:spMkLst>
        </pc:spChg>
        <pc:spChg chg="mod">
          <ac:chgData name="Pedro Cabrita" userId="ed8af343-3d7d-4431-8f65-08573f3e1b53" providerId="ADAL" clId="{F1223ACA-D102-44AF-A277-6CEF0F27D0E2}" dt="2023-09-05T08:15:57.906" v="112" actId="207"/>
          <ac:spMkLst>
            <pc:docMk/>
            <pc:sldMk cId="3564467038" sldId="393"/>
            <ac:spMk id="61" creationId="{4EFA2A6F-589D-1872-90D5-194A3C88F811}"/>
          </ac:spMkLst>
        </pc:spChg>
        <pc:spChg chg="mod">
          <ac:chgData name="Pedro Cabrita" userId="ed8af343-3d7d-4431-8f65-08573f3e1b53" providerId="ADAL" clId="{F1223ACA-D102-44AF-A277-6CEF0F27D0E2}" dt="2023-09-05T08:13:18.246" v="83"/>
          <ac:spMkLst>
            <pc:docMk/>
            <pc:sldMk cId="3564467038" sldId="393"/>
            <ac:spMk id="1029" creationId="{A705E56F-0F00-5749-2506-F3196CC93BF8}"/>
          </ac:spMkLst>
        </pc:spChg>
        <pc:spChg chg="mod">
          <ac:chgData name="Pedro Cabrita" userId="ed8af343-3d7d-4431-8f65-08573f3e1b53" providerId="ADAL" clId="{F1223ACA-D102-44AF-A277-6CEF0F27D0E2}" dt="2023-09-05T08:15:50.876" v="111" actId="207"/>
          <ac:spMkLst>
            <pc:docMk/>
            <pc:sldMk cId="3564467038" sldId="393"/>
            <ac:spMk id="1030" creationId="{55E3EF03-CFC6-2720-0F82-4633ABB957A3}"/>
          </ac:spMkLst>
        </pc:spChg>
        <pc:grpChg chg="add del mod">
          <ac:chgData name="Pedro Cabrita" userId="ed8af343-3d7d-4431-8f65-08573f3e1b53" providerId="ADAL" clId="{F1223ACA-D102-44AF-A277-6CEF0F27D0E2}" dt="2023-09-05T08:12:39.019" v="77"/>
          <ac:grpSpMkLst>
            <pc:docMk/>
            <pc:sldMk cId="3564467038" sldId="393"/>
            <ac:grpSpMk id="13" creationId="{E223E048-55D7-6471-747F-0E24AC3CB947}"/>
          </ac:grpSpMkLst>
        </pc:grpChg>
        <pc:grpChg chg="add del mod">
          <ac:chgData name="Pedro Cabrita" userId="ed8af343-3d7d-4431-8f65-08573f3e1b53" providerId="ADAL" clId="{F1223ACA-D102-44AF-A277-6CEF0F27D0E2}" dt="2023-09-05T08:12:39.019" v="77"/>
          <ac:grpSpMkLst>
            <pc:docMk/>
            <pc:sldMk cId="3564467038" sldId="393"/>
            <ac:grpSpMk id="16" creationId="{FD8855E5-2B0A-FA49-BBC1-E539EB5B434D}"/>
          </ac:grpSpMkLst>
        </pc:grpChg>
        <pc:grpChg chg="add del mod">
          <ac:chgData name="Pedro Cabrita" userId="ed8af343-3d7d-4431-8f65-08573f3e1b53" providerId="ADAL" clId="{F1223ACA-D102-44AF-A277-6CEF0F27D0E2}" dt="2023-09-05T08:12:39.019" v="77"/>
          <ac:grpSpMkLst>
            <pc:docMk/>
            <pc:sldMk cId="3564467038" sldId="393"/>
            <ac:grpSpMk id="24" creationId="{836E0287-1961-1870-088E-C4EFA988A7D4}"/>
          </ac:grpSpMkLst>
        </pc:grpChg>
        <pc:grpChg chg="add del mod">
          <ac:chgData name="Pedro Cabrita" userId="ed8af343-3d7d-4431-8f65-08573f3e1b53" providerId="ADAL" clId="{F1223ACA-D102-44AF-A277-6CEF0F27D0E2}" dt="2023-09-05T08:12:39.019" v="77"/>
          <ac:grpSpMkLst>
            <pc:docMk/>
            <pc:sldMk cId="3564467038" sldId="393"/>
            <ac:grpSpMk id="27" creationId="{6879043E-B1F5-E622-88B2-DACBD3F5D73B}"/>
          </ac:grpSpMkLst>
        </pc:grpChg>
        <pc:grpChg chg="add del mod">
          <ac:chgData name="Pedro Cabrita" userId="ed8af343-3d7d-4431-8f65-08573f3e1b53" providerId="ADAL" clId="{F1223ACA-D102-44AF-A277-6CEF0F27D0E2}" dt="2023-09-05T08:12:39.019" v="77"/>
          <ac:grpSpMkLst>
            <pc:docMk/>
            <pc:sldMk cId="3564467038" sldId="393"/>
            <ac:grpSpMk id="31" creationId="{53654C70-5F1A-B194-08C6-F3CF887243E4}"/>
          </ac:grpSpMkLst>
        </pc:grpChg>
        <pc:grpChg chg="add mod">
          <ac:chgData name="Pedro Cabrita" userId="ed8af343-3d7d-4431-8f65-08573f3e1b53" providerId="ADAL" clId="{F1223ACA-D102-44AF-A277-6CEF0F27D0E2}" dt="2023-09-05T08:18:10.268" v="116" actId="1076"/>
          <ac:grpSpMkLst>
            <pc:docMk/>
            <pc:sldMk cId="3564467038" sldId="393"/>
            <ac:grpSpMk id="41" creationId="{6E75ED34-0F92-65D4-2EC6-4C91BE75A04A}"/>
          </ac:grpSpMkLst>
        </pc:grpChg>
        <pc:grpChg chg="add mod">
          <ac:chgData name="Pedro Cabrita" userId="ed8af343-3d7d-4431-8f65-08573f3e1b53" providerId="ADAL" clId="{F1223ACA-D102-44AF-A277-6CEF0F27D0E2}" dt="2023-09-05T08:13:28.647" v="85" actId="1076"/>
          <ac:grpSpMkLst>
            <pc:docMk/>
            <pc:sldMk cId="3564467038" sldId="393"/>
            <ac:grpSpMk id="44" creationId="{6215F2AE-4463-06A6-77FA-ACD216490839}"/>
          </ac:grpSpMkLst>
        </pc:grpChg>
        <pc:grpChg chg="add mod">
          <ac:chgData name="Pedro Cabrita" userId="ed8af343-3d7d-4431-8f65-08573f3e1b53" providerId="ADAL" clId="{F1223ACA-D102-44AF-A277-6CEF0F27D0E2}" dt="2023-09-05T08:18:34.997" v="123" actId="1076"/>
          <ac:grpSpMkLst>
            <pc:docMk/>
            <pc:sldMk cId="3564467038" sldId="393"/>
            <ac:grpSpMk id="52" creationId="{50C8ED35-2DDD-1E4F-4539-5AC126271B3F}"/>
          </ac:grpSpMkLst>
        </pc:grpChg>
        <pc:grpChg chg="add mod">
          <ac:chgData name="Pedro Cabrita" userId="ed8af343-3d7d-4431-8f65-08573f3e1b53" providerId="ADAL" clId="{F1223ACA-D102-44AF-A277-6CEF0F27D0E2}" dt="2023-09-05T08:18:22.300" v="121" actId="1076"/>
          <ac:grpSpMkLst>
            <pc:docMk/>
            <pc:sldMk cId="3564467038" sldId="393"/>
            <ac:grpSpMk id="55" creationId="{D8EBCB19-03A2-A638-A961-92D59F496BE3}"/>
          </ac:grpSpMkLst>
        </pc:grpChg>
        <pc:grpChg chg="add mod">
          <ac:chgData name="Pedro Cabrita" userId="ed8af343-3d7d-4431-8f65-08573f3e1b53" providerId="ADAL" clId="{F1223ACA-D102-44AF-A277-6CEF0F27D0E2}" dt="2023-09-05T08:13:56.505" v="92" actId="1076"/>
          <ac:grpSpMkLst>
            <pc:docMk/>
            <pc:sldMk cId="3564467038" sldId="393"/>
            <ac:grpSpMk id="59" creationId="{D92D6764-11E0-DCC9-14B3-3D687D1C1A6E}"/>
          </ac:grpSpMkLst>
        </pc:grpChg>
        <pc:grpChg chg="add mod">
          <ac:chgData name="Pedro Cabrita" userId="ed8af343-3d7d-4431-8f65-08573f3e1b53" providerId="ADAL" clId="{F1223ACA-D102-44AF-A277-6CEF0F27D0E2}" dt="2023-09-05T08:18:15.765" v="119" actId="1076"/>
          <ac:grpSpMkLst>
            <pc:docMk/>
            <pc:sldMk cId="3564467038" sldId="393"/>
            <ac:grpSpMk id="1028" creationId="{88EC1171-7EF0-E03D-247F-0AD915B1EB6A}"/>
          </ac:grpSpMkLst>
        </pc:grpChg>
        <pc:picChg chg="add del mod">
          <ac:chgData name="Pedro Cabrita" userId="ed8af343-3d7d-4431-8f65-08573f3e1b53" providerId="ADAL" clId="{F1223ACA-D102-44AF-A277-6CEF0F27D0E2}" dt="2023-09-05T08:12:39.019" v="77"/>
          <ac:picMkLst>
            <pc:docMk/>
            <pc:sldMk cId="3564467038" sldId="393"/>
            <ac:picMk id="34" creationId="{4B64BF21-F69D-84F3-D2A9-50CD511A3B4B}"/>
          </ac:picMkLst>
        </pc:picChg>
        <pc:picChg chg="add del mod">
          <ac:chgData name="Pedro Cabrita" userId="ed8af343-3d7d-4431-8f65-08573f3e1b53" providerId="ADAL" clId="{F1223ACA-D102-44AF-A277-6CEF0F27D0E2}" dt="2023-09-05T08:12:39.019" v="77"/>
          <ac:picMkLst>
            <pc:docMk/>
            <pc:sldMk cId="3564467038" sldId="393"/>
            <ac:picMk id="35" creationId="{4C8E2190-5C34-E2F9-CE28-EBF45347AF8C}"/>
          </ac:picMkLst>
        </pc:picChg>
        <pc:picChg chg="add del mod">
          <ac:chgData name="Pedro Cabrita" userId="ed8af343-3d7d-4431-8f65-08573f3e1b53" providerId="ADAL" clId="{F1223ACA-D102-44AF-A277-6CEF0F27D0E2}" dt="2023-09-05T08:12:39.019" v="77"/>
          <ac:picMkLst>
            <pc:docMk/>
            <pc:sldMk cId="3564467038" sldId="393"/>
            <ac:picMk id="36" creationId="{36673D3A-10DD-9C68-0076-F0C19DE3F085}"/>
          </ac:picMkLst>
        </pc:picChg>
        <pc:picChg chg="add del mod">
          <ac:chgData name="Pedro Cabrita" userId="ed8af343-3d7d-4431-8f65-08573f3e1b53" providerId="ADAL" clId="{F1223ACA-D102-44AF-A277-6CEF0F27D0E2}" dt="2023-09-05T08:12:39.019" v="77"/>
          <ac:picMkLst>
            <pc:docMk/>
            <pc:sldMk cId="3564467038" sldId="393"/>
            <ac:picMk id="37" creationId="{F15AC9B6-1619-7230-94B7-6B44C4B98547}"/>
          </ac:picMkLst>
        </pc:picChg>
        <pc:picChg chg="add del mod">
          <ac:chgData name="Pedro Cabrita" userId="ed8af343-3d7d-4431-8f65-08573f3e1b53" providerId="ADAL" clId="{F1223ACA-D102-44AF-A277-6CEF0F27D0E2}" dt="2023-09-05T08:12:39.019" v="77"/>
          <ac:picMkLst>
            <pc:docMk/>
            <pc:sldMk cId="3564467038" sldId="393"/>
            <ac:picMk id="38" creationId="{0D766B41-60AB-DF93-F99C-A7E2560C6529}"/>
          </ac:picMkLst>
        </pc:picChg>
        <pc:picChg chg="add mod">
          <ac:chgData name="Pedro Cabrita" userId="ed8af343-3d7d-4431-8f65-08573f3e1b53" providerId="ADAL" clId="{F1223ACA-D102-44AF-A277-6CEF0F27D0E2}" dt="2023-09-05T08:13:28.647" v="85" actId="1076"/>
          <ac:picMkLst>
            <pc:docMk/>
            <pc:sldMk cId="3564467038" sldId="393"/>
            <ac:picMk id="62" creationId="{A649F2BF-031F-D811-6C9A-04373BBB0CC1}"/>
          </ac:picMkLst>
        </pc:picChg>
        <pc:picChg chg="add mod">
          <ac:chgData name="Pedro Cabrita" userId="ed8af343-3d7d-4431-8f65-08573f3e1b53" providerId="ADAL" clId="{F1223ACA-D102-44AF-A277-6CEF0F27D0E2}" dt="2023-09-05T08:18:46.652" v="124" actId="14100"/>
          <ac:picMkLst>
            <pc:docMk/>
            <pc:sldMk cId="3564467038" sldId="393"/>
            <ac:picMk id="63" creationId="{FF5B739D-AF7A-E3C0-0390-3187736D5478}"/>
          </ac:picMkLst>
        </pc:picChg>
        <pc:picChg chg="add mod">
          <ac:chgData name="Pedro Cabrita" userId="ed8af343-3d7d-4431-8f65-08573f3e1b53" providerId="ADAL" clId="{F1223ACA-D102-44AF-A277-6CEF0F27D0E2}" dt="2023-09-05T08:13:28.647" v="85" actId="1076"/>
          <ac:picMkLst>
            <pc:docMk/>
            <pc:sldMk cId="3564467038" sldId="393"/>
            <ac:picMk id="1024" creationId="{7D8692B7-8E3B-EE76-45BC-437592826479}"/>
          </ac:picMkLst>
        </pc:picChg>
        <pc:picChg chg="add mod">
          <ac:chgData name="Pedro Cabrita" userId="ed8af343-3d7d-4431-8f65-08573f3e1b53" providerId="ADAL" clId="{F1223ACA-D102-44AF-A277-6CEF0F27D0E2}" dt="2023-09-05T08:13:28.647" v="85" actId="1076"/>
          <ac:picMkLst>
            <pc:docMk/>
            <pc:sldMk cId="3564467038" sldId="393"/>
            <ac:picMk id="1025" creationId="{F8981314-8E15-C79D-D87E-F355772B862E}"/>
          </ac:picMkLst>
        </pc:picChg>
        <pc:picChg chg="del">
          <ac:chgData name="Pedro Cabrita" userId="ed8af343-3d7d-4431-8f65-08573f3e1b53" providerId="ADAL" clId="{F1223ACA-D102-44AF-A277-6CEF0F27D0E2}" dt="2023-09-05T08:11:58.890" v="40" actId="478"/>
          <ac:picMkLst>
            <pc:docMk/>
            <pc:sldMk cId="3564467038" sldId="393"/>
            <ac:picMk id="1026" creationId="{1DDBD33B-7C40-7936-23C7-AC859F45FA15}"/>
          </ac:picMkLst>
        </pc:picChg>
        <pc:picChg chg="add mod">
          <ac:chgData name="Pedro Cabrita" userId="ed8af343-3d7d-4431-8f65-08573f3e1b53" providerId="ADAL" clId="{F1223ACA-D102-44AF-A277-6CEF0F27D0E2}" dt="2023-09-05T08:13:28.647" v="85" actId="1076"/>
          <ac:picMkLst>
            <pc:docMk/>
            <pc:sldMk cId="3564467038" sldId="393"/>
            <ac:picMk id="1027" creationId="{DFF01483-7928-EBCA-93B6-003BC60820C8}"/>
          </ac:picMkLst>
        </pc:picChg>
      </pc:sldChg>
      <pc:sldChg chg="modSp add mod ord">
        <pc:chgData name="Pedro Cabrita" userId="ed8af343-3d7d-4431-8f65-08573f3e1b53" providerId="ADAL" clId="{F1223ACA-D102-44AF-A277-6CEF0F27D0E2}" dt="2023-09-06T12:47:46.922" v="1034"/>
        <pc:sldMkLst>
          <pc:docMk/>
          <pc:sldMk cId="2188745836" sldId="394"/>
        </pc:sldMkLst>
        <pc:spChg chg="mod">
          <ac:chgData name="Pedro Cabrita" userId="ed8af343-3d7d-4431-8f65-08573f3e1b53" providerId="ADAL" clId="{F1223ACA-D102-44AF-A277-6CEF0F27D0E2}" dt="2023-09-05T08:31:37.123" v="245" actId="20577"/>
          <ac:spMkLst>
            <pc:docMk/>
            <pc:sldMk cId="2188745836" sldId="394"/>
            <ac:spMk id="5" creationId="{084A2B79-33CB-4F1D-A3D0-4FD9962BB765}"/>
          </ac:spMkLst>
        </pc:spChg>
      </pc:sldChg>
      <pc:sldChg chg="add del">
        <pc:chgData name="Pedro Cabrita" userId="ed8af343-3d7d-4431-8f65-08573f3e1b53" providerId="ADAL" clId="{F1223ACA-D102-44AF-A277-6CEF0F27D0E2}" dt="2023-09-05T08:31:42.283" v="247" actId="47"/>
        <pc:sldMkLst>
          <pc:docMk/>
          <pc:sldMk cId="555295049" sldId="395"/>
        </pc:sldMkLst>
      </pc:sldChg>
      <pc:sldChg chg="addSp delSp modSp add mod ord">
        <pc:chgData name="Pedro Cabrita" userId="ed8af343-3d7d-4431-8f65-08573f3e1b53" providerId="ADAL" clId="{F1223ACA-D102-44AF-A277-6CEF0F27D0E2}" dt="2023-09-06T12:47:46.922" v="1034"/>
        <pc:sldMkLst>
          <pc:docMk/>
          <pc:sldMk cId="1141354522" sldId="395"/>
        </pc:sldMkLst>
        <pc:spChg chg="del">
          <ac:chgData name="Pedro Cabrita" userId="ed8af343-3d7d-4431-8f65-08573f3e1b53" providerId="ADAL" clId="{F1223ACA-D102-44AF-A277-6CEF0F27D0E2}" dt="2023-09-05T08:31:49.392" v="251" actId="478"/>
          <ac:spMkLst>
            <pc:docMk/>
            <pc:sldMk cId="1141354522" sldId="395"/>
            <ac:spMk id="2" creationId="{2C66601E-B30A-D9FD-8479-93F4BF9CAD6F}"/>
          </ac:spMkLst>
        </pc:spChg>
        <pc:spChg chg="add del mod">
          <ac:chgData name="Pedro Cabrita" userId="ed8af343-3d7d-4431-8f65-08573f3e1b53" providerId="ADAL" clId="{F1223ACA-D102-44AF-A277-6CEF0F27D0E2}" dt="2023-09-05T08:32:45.432" v="262" actId="478"/>
          <ac:spMkLst>
            <pc:docMk/>
            <pc:sldMk cId="1141354522" sldId="395"/>
            <ac:spMk id="4" creationId="{A4A2FF00-3472-7715-4715-08A7F469377D}"/>
          </ac:spMkLst>
        </pc:spChg>
        <pc:spChg chg="del">
          <ac:chgData name="Pedro Cabrita" userId="ed8af343-3d7d-4431-8f65-08573f3e1b53" providerId="ADAL" clId="{F1223ACA-D102-44AF-A277-6CEF0F27D0E2}" dt="2023-09-05T08:31:49.392" v="251" actId="478"/>
          <ac:spMkLst>
            <pc:docMk/>
            <pc:sldMk cId="1141354522" sldId="395"/>
            <ac:spMk id="5" creationId="{B7C5DB24-2436-0EFC-58D0-2F1F12E76AB7}"/>
          </ac:spMkLst>
        </pc:spChg>
        <pc:spChg chg="del">
          <ac:chgData name="Pedro Cabrita" userId="ed8af343-3d7d-4431-8f65-08573f3e1b53" providerId="ADAL" clId="{F1223ACA-D102-44AF-A277-6CEF0F27D0E2}" dt="2023-09-05T08:31:49.392" v="251" actId="478"/>
          <ac:spMkLst>
            <pc:docMk/>
            <pc:sldMk cId="1141354522" sldId="395"/>
            <ac:spMk id="6" creationId="{6B9DDA8C-1CE5-E6F1-814C-7B66C7B4C1D3}"/>
          </ac:spMkLst>
        </pc:spChg>
        <pc:spChg chg="del">
          <ac:chgData name="Pedro Cabrita" userId="ed8af343-3d7d-4431-8f65-08573f3e1b53" providerId="ADAL" clId="{F1223ACA-D102-44AF-A277-6CEF0F27D0E2}" dt="2023-09-05T08:31:49.392" v="251" actId="478"/>
          <ac:spMkLst>
            <pc:docMk/>
            <pc:sldMk cId="1141354522" sldId="395"/>
            <ac:spMk id="7" creationId="{3ED33161-FBD1-B788-089F-6B7F4EC4D6FD}"/>
          </ac:spMkLst>
        </pc:spChg>
        <pc:spChg chg="add mod">
          <ac:chgData name="Pedro Cabrita" userId="ed8af343-3d7d-4431-8f65-08573f3e1b53" providerId="ADAL" clId="{F1223ACA-D102-44AF-A277-6CEF0F27D0E2}" dt="2023-09-05T08:37:47.139" v="418" actId="1076"/>
          <ac:spMkLst>
            <pc:docMk/>
            <pc:sldMk cId="1141354522" sldId="395"/>
            <ac:spMk id="8" creationId="{9D2B9D9A-D65C-183E-8AB8-C1C472892789}"/>
          </ac:spMkLst>
        </pc:spChg>
        <pc:spChg chg="del">
          <ac:chgData name="Pedro Cabrita" userId="ed8af343-3d7d-4431-8f65-08573f3e1b53" providerId="ADAL" clId="{F1223ACA-D102-44AF-A277-6CEF0F27D0E2}" dt="2023-09-05T08:31:49.392" v="251" actId="478"/>
          <ac:spMkLst>
            <pc:docMk/>
            <pc:sldMk cId="1141354522" sldId="395"/>
            <ac:spMk id="9" creationId="{C030D781-C950-9BB2-DDD9-12996EB1B857}"/>
          </ac:spMkLst>
        </pc:spChg>
        <pc:spChg chg="del">
          <ac:chgData name="Pedro Cabrita" userId="ed8af343-3d7d-4431-8f65-08573f3e1b53" providerId="ADAL" clId="{F1223ACA-D102-44AF-A277-6CEF0F27D0E2}" dt="2023-09-05T08:31:49.392" v="251" actId="478"/>
          <ac:spMkLst>
            <pc:docMk/>
            <pc:sldMk cId="1141354522" sldId="395"/>
            <ac:spMk id="10" creationId="{31427C8B-D160-DBD9-977C-024AB844F88F}"/>
          </ac:spMkLst>
        </pc:spChg>
        <pc:spChg chg="del">
          <ac:chgData name="Pedro Cabrita" userId="ed8af343-3d7d-4431-8f65-08573f3e1b53" providerId="ADAL" clId="{F1223ACA-D102-44AF-A277-6CEF0F27D0E2}" dt="2023-09-05T08:31:49.392" v="251" actId="478"/>
          <ac:spMkLst>
            <pc:docMk/>
            <pc:sldMk cId="1141354522" sldId="395"/>
            <ac:spMk id="11" creationId="{4C80C5A1-E32F-E728-4682-C719EED7BE38}"/>
          </ac:spMkLst>
        </pc:spChg>
        <pc:spChg chg="del">
          <ac:chgData name="Pedro Cabrita" userId="ed8af343-3d7d-4431-8f65-08573f3e1b53" providerId="ADAL" clId="{F1223ACA-D102-44AF-A277-6CEF0F27D0E2}" dt="2023-09-05T08:31:49.392" v="251" actId="478"/>
          <ac:spMkLst>
            <pc:docMk/>
            <pc:sldMk cId="1141354522" sldId="395"/>
            <ac:spMk id="12" creationId="{B01B6AF9-A1B9-CCFC-D61D-DBC165425DF3}"/>
          </ac:spMkLst>
        </pc:spChg>
        <pc:spChg chg="del">
          <ac:chgData name="Pedro Cabrita" userId="ed8af343-3d7d-4431-8f65-08573f3e1b53" providerId="ADAL" clId="{F1223ACA-D102-44AF-A277-6CEF0F27D0E2}" dt="2023-09-05T08:31:49.392" v="251" actId="478"/>
          <ac:spMkLst>
            <pc:docMk/>
            <pc:sldMk cId="1141354522" sldId="395"/>
            <ac:spMk id="13" creationId="{7A011B86-F1AB-83C6-7EF7-1B7C50B0EF95}"/>
          </ac:spMkLst>
        </pc:spChg>
        <pc:spChg chg="del">
          <ac:chgData name="Pedro Cabrita" userId="ed8af343-3d7d-4431-8f65-08573f3e1b53" providerId="ADAL" clId="{F1223ACA-D102-44AF-A277-6CEF0F27D0E2}" dt="2023-09-05T08:31:49.392" v="251" actId="478"/>
          <ac:spMkLst>
            <pc:docMk/>
            <pc:sldMk cId="1141354522" sldId="395"/>
            <ac:spMk id="14" creationId="{68A21115-5789-3991-2FC4-534675205D5A}"/>
          </ac:spMkLst>
        </pc:spChg>
        <pc:spChg chg="del">
          <ac:chgData name="Pedro Cabrita" userId="ed8af343-3d7d-4431-8f65-08573f3e1b53" providerId="ADAL" clId="{F1223ACA-D102-44AF-A277-6CEF0F27D0E2}" dt="2023-09-05T08:31:49.392" v="251" actId="478"/>
          <ac:spMkLst>
            <pc:docMk/>
            <pc:sldMk cId="1141354522" sldId="395"/>
            <ac:spMk id="15" creationId="{9947DE71-A49E-B6CB-6007-27B473BFAF3C}"/>
          </ac:spMkLst>
        </pc:spChg>
        <pc:spChg chg="del">
          <ac:chgData name="Pedro Cabrita" userId="ed8af343-3d7d-4431-8f65-08573f3e1b53" providerId="ADAL" clId="{F1223ACA-D102-44AF-A277-6CEF0F27D0E2}" dt="2023-09-05T08:31:49.392" v="251" actId="478"/>
          <ac:spMkLst>
            <pc:docMk/>
            <pc:sldMk cId="1141354522" sldId="395"/>
            <ac:spMk id="16" creationId="{9F7153EE-5C82-574E-5362-01462606F213}"/>
          </ac:spMkLst>
        </pc:spChg>
        <pc:spChg chg="add mod">
          <ac:chgData name="Pedro Cabrita" userId="ed8af343-3d7d-4431-8f65-08573f3e1b53" providerId="ADAL" clId="{F1223ACA-D102-44AF-A277-6CEF0F27D0E2}" dt="2023-09-05T08:38:09.562" v="424" actId="1076"/>
          <ac:spMkLst>
            <pc:docMk/>
            <pc:sldMk cId="1141354522" sldId="395"/>
            <ac:spMk id="20" creationId="{F2493BF0-5514-A01A-DC4E-51BFBAE37EE6}"/>
          </ac:spMkLst>
        </pc:spChg>
        <pc:spChg chg="add mod">
          <ac:chgData name="Pedro Cabrita" userId="ed8af343-3d7d-4431-8f65-08573f3e1b53" providerId="ADAL" clId="{F1223ACA-D102-44AF-A277-6CEF0F27D0E2}" dt="2023-09-05T08:37:50.705" v="419" actId="1076"/>
          <ac:spMkLst>
            <pc:docMk/>
            <pc:sldMk cId="1141354522" sldId="395"/>
            <ac:spMk id="25" creationId="{A2218859-100D-E535-3254-1B9BBCBD9341}"/>
          </ac:spMkLst>
        </pc:spChg>
        <pc:spChg chg="add mod">
          <ac:chgData name="Pedro Cabrita" userId="ed8af343-3d7d-4431-8f65-08573f3e1b53" providerId="ADAL" clId="{F1223ACA-D102-44AF-A277-6CEF0F27D0E2}" dt="2023-09-05T08:38:21.770" v="425" actId="1076"/>
          <ac:spMkLst>
            <pc:docMk/>
            <pc:sldMk cId="1141354522" sldId="395"/>
            <ac:spMk id="26" creationId="{85096A64-8236-6D29-B24D-06799ECB7A2F}"/>
          </ac:spMkLst>
        </pc:spChg>
        <pc:picChg chg="del">
          <ac:chgData name="Pedro Cabrita" userId="ed8af343-3d7d-4431-8f65-08573f3e1b53" providerId="ADAL" clId="{F1223ACA-D102-44AF-A277-6CEF0F27D0E2}" dt="2023-09-05T08:31:49.392" v="251" actId="478"/>
          <ac:picMkLst>
            <pc:docMk/>
            <pc:sldMk cId="1141354522" sldId="395"/>
            <ac:picMk id="17" creationId="{5898CE77-A191-2611-7371-91D62F395D34}"/>
          </ac:picMkLst>
        </pc:picChg>
        <pc:picChg chg="del">
          <ac:chgData name="Pedro Cabrita" userId="ed8af343-3d7d-4431-8f65-08573f3e1b53" providerId="ADAL" clId="{F1223ACA-D102-44AF-A277-6CEF0F27D0E2}" dt="2023-09-05T08:31:49.392" v="251" actId="478"/>
          <ac:picMkLst>
            <pc:docMk/>
            <pc:sldMk cId="1141354522" sldId="395"/>
            <ac:picMk id="18" creationId="{1D056622-DF8A-45BA-9037-0CE25BD98423}"/>
          </ac:picMkLst>
        </pc:picChg>
        <pc:picChg chg="del">
          <ac:chgData name="Pedro Cabrita" userId="ed8af343-3d7d-4431-8f65-08573f3e1b53" providerId="ADAL" clId="{F1223ACA-D102-44AF-A277-6CEF0F27D0E2}" dt="2023-09-05T08:31:49.392" v="251" actId="478"/>
          <ac:picMkLst>
            <pc:docMk/>
            <pc:sldMk cId="1141354522" sldId="395"/>
            <ac:picMk id="21" creationId="{61F06D48-48C1-E3D8-E4F1-D831C8B965EE}"/>
          </ac:picMkLst>
        </pc:picChg>
        <pc:picChg chg="del">
          <ac:chgData name="Pedro Cabrita" userId="ed8af343-3d7d-4431-8f65-08573f3e1b53" providerId="ADAL" clId="{F1223ACA-D102-44AF-A277-6CEF0F27D0E2}" dt="2023-09-05T08:31:49.392" v="251" actId="478"/>
          <ac:picMkLst>
            <pc:docMk/>
            <pc:sldMk cId="1141354522" sldId="395"/>
            <ac:picMk id="22" creationId="{AD5A256C-0A0B-B651-493A-EE52454AEA24}"/>
          </ac:picMkLst>
        </pc:picChg>
        <pc:picChg chg="del">
          <ac:chgData name="Pedro Cabrita" userId="ed8af343-3d7d-4431-8f65-08573f3e1b53" providerId="ADAL" clId="{F1223ACA-D102-44AF-A277-6CEF0F27D0E2}" dt="2023-09-05T08:31:49.392" v="251" actId="478"/>
          <ac:picMkLst>
            <pc:docMk/>
            <pc:sldMk cId="1141354522" sldId="395"/>
            <ac:picMk id="23" creationId="{C91D96D0-3EF6-3BE5-8926-F2C565F69DB3}"/>
          </ac:picMkLst>
        </pc:picChg>
        <pc:picChg chg="del">
          <ac:chgData name="Pedro Cabrita" userId="ed8af343-3d7d-4431-8f65-08573f3e1b53" providerId="ADAL" clId="{F1223ACA-D102-44AF-A277-6CEF0F27D0E2}" dt="2023-09-05T08:31:49.392" v="251" actId="478"/>
          <ac:picMkLst>
            <pc:docMk/>
            <pc:sldMk cId="1141354522" sldId="395"/>
            <ac:picMk id="24" creationId="{8FCED704-8BB8-15F2-932B-EB3C88FED4BF}"/>
          </ac:picMkLst>
        </pc:picChg>
        <pc:picChg chg="add del mod">
          <ac:chgData name="Pedro Cabrita" userId="ed8af343-3d7d-4431-8f65-08573f3e1b53" providerId="ADAL" clId="{F1223ACA-D102-44AF-A277-6CEF0F27D0E2}" dt="2023-09-05T08:33:45.581" v="308" actId="478"/>
          <ac:picMkLst>
            <pc:docMk/>
            <pc:sldMk cId="1141354522" sldId="395"/>
            <ac:picMk id="3074" creationId="{7AF38C2A-F32A-1C28-9515-B420A3A70997}"/>
          </ac:picMkLst>
        </pc:picChg>
        <pc:picChg chg="add del mod">
          <ac:chgData name="Pedro Cabrita" userId="ed8af343-3d7d-4431-8f65-08573f3e1b53" providerId="ADAL" clId="{F1223ACA-D102-44AF-A277-6CEF0F27D0E2}" dt="2023-09-05T08:32:36.398" v="259" actId="478"/>
          <ac:picMkLst>
            <pc:docMk/>
            <pc:sldMk cId="1141354522" sldId="395"/>
            <ac:picMk id="3075" creationId="{AE2B7A94-B6B4-0353-8D78-109D06121CA4}"/>
          </ac:picMkLst>
        </pc:picChg>
        <pc:picChg chg="add del">
          <ac:chgData name="Pedro Cabrita" userId="ed8af343-3d7d-4431-8f65-08573f3e1b53" providerId="ADAL" clId="{F1223ACA-D102-44AF-A277-6CEF0F27D0E2}" dt="2023-09-05T08:32:35.471" v="258" actId="478"/>
          <ac:picMkLst>
            <pc:docMk/>
            <pc:sldMk cId="1141354522" sldId="395"/>
            <ac:picMk id="3076" creationId="{A6267ECC-D281-8E4E-7DF5-35A8CF696AED}"/>
          </ac:picMkLst>
        </pc:picChg>
        <pc:picChg chg="add del">
          <ac:chgData name="Pedro Cabrita" userId="ed8af343-3d7d-4431-8f65-08573f3e1b53" providerId="ADAL" clId="{F1223ACA-D102-44AF-A277-6CEF0F27D0E2}" dt="2023-09-05T08:32:45.432" v="262" actId="478"/>
          <ac:picMkLst>
            <pc:docMk/>
            <pc:sldMk cId="1141354522" sldId="395"/>
            <ac:picMk id="3078" creationId="{983F0867-6B31-8BE9-7189-4DDA8AD12AAD}"/>
          </ac:picMkLst>
        </pc:picChg>
        <pc:picChg chg="add del">
          <ac:chgData name="Pedro Cabrita" userId="ed8af343-3d7d-4431-8f65-08573f3e1b53" providerId="ADAL" clId="{F1223ACA-D102-44AF-A277-6CEF0F27D0E2}" dt="2023-09-05T08:32:45.432" v="262" actId="478"/>
          <ac:picMkLst>
            <pc:docMk/>
            <pc:sldMk cId="1141354522" sldId="395"/>
            <ac:picMk id="3079" creationId="{096F2FF5-FBC7-5C09-E0F6-E771DEFF7D0A}"/>
          </ac:picMkLst>
        </pc:picChg>
        <pc:picChg chg="add del">
          <ac:chgData name="Pedro Cabrita" userId="ed8af343-3d7d-4431-8f65-08573f3e1b53" providerId="ADAL" clId="{F1223ACA-D102-44AF-A277-6CEF0F27D0E2}" dt="2023-09-05T08:32:45.432" v="262" actId="478"/>
          <ac:picMkLst>
            <pc:docMk/>
            <pc:sldMk cId="1141354522" sldId="395"/>
            <ac:picMk id="3080" creationId="{6306E052-30CB-A13C-3324-E6A7C6D3381F}"/>
          </ac:picMkLst>
        </pc:picChg>
        <pc:cxnChg chg="add mod">
          <ac:chgData name="Pedro Cabrita" userId="ed8af343-3d7d-4431-8f65-08573f3e1b53" providerId="ADAL" clId="{F1223ACA-D102-44AF-A277-6CEF0F27D0E2}" dt="2023-09-05T08:38:57.537" v="432" actId="208"/>
          <ac:cxnSpMkLst>
            <pc:docMk/>
            <pc:sldMk cId="1141354522" sldId="395"/>
            <ac:cxnSpMk id="28" creationId="{7916FD6E-D970-812A-31B1-F640144673A7}"/>
          </ac:cxnSpMkLst>
        </pc:cxnChg>
      </pc:sldChg>
      <pc:sldChg chg="modSp mod modShow">
        <pc:chgData name="Pedro Cabrita" userId="ed8af343-3d7d-4431-8f65-08573f3e1b53" providerId="ADAL" clId="{F1223ACA-D102-44AF-A277-6CEF0F27D0E2}" dt="2023-09-06T12:44:33.647" v="1015" actId="729"/>
        <pc:sldMkLst>
          <pc:docMk/>
          <pc:sldMk cId="4253107051" sldId="396"/>
        </pc:sldMkLst>
        <pc:spChg chg="mod">
          <ac:chgData name="Pedro Cabrita" userId="ed8af343-3d7d-4431-8f65-08573f3e1b53" providerId="ADAL" clId="{F1223ACA-D102-44AF-A277-6CEF0F27D0E2}" dt="2023-09-06T12:40:19.094" v="970" actId="20577"/>
          <ac:spMkLst>
            <pc:docMk/>
            <pc:sldMk cId="4253107051" sldId="396"/>
            <ac:spMk id="8" creationId="{8935EFE2-8765-01EC-33E3-474740854362}"/>
          </ac:spMkLst>
        </pc:spChg>
      </pc:sldChg>
      <pc:sldChg chg="mod modShow">
        <pc:chgData name="Pedro Cabrita" userId="ed8af343-3d7d-4431-8f65-08573f3e1b53" providerId="ADAL" clId="{F1223ACA-D102-44AF-A277-6CEF0F27D0E2}" dt="2023-09-06T12:44:39.087" v="1016" actId="729"/>
        <pc:sldMkLst>
          <pc:docMk/>
          <pc:sldMk cId="2407547150" sldId="397"/>
        </pc:sldMkLst>
      </pc:sldChg>
      <pc:sldChg chg="addSp delSp modSp add mod ord">
        <pc:chgData name="Pedro Cabrita" userId="ed8af343-3d7d-4431-8f65-08573f3e1b53" providerId="ADAL" clId="{F1223ACA-D102-44AF-A277-6CEF0F27D0E2}" dt="2023-09-06T11:22:57.682" v="888"/>
        <pc:sldMkLst>
          <pc:docMk/>
          <pc:sldMk cId="2724606613" sldId="398"/>
        </pc:sldMkLst>
        <pc:spChg chg="mod">
          <ac:chgData name="Pedro Cabrita" userId="ed8af343-3d7d-4431-8f65-08573f3e1b53" providerId="ADAL" clId="{F1223ACA-D102-44AF-A277-6CEF0F27D0E2}" dt="2023-09-05T10:29:12.877" v="606" actId="20577"/>
          <ac:spMkLst>
            <pc:docMk/>
            <pc:sldMk cId="2724606613" sldId="398"/>
            <ac:spMk id="2" creationId="{2C66601E-B30A-D9FD-8479-93F4BF9CAD6F}"/>
          </ac:spMkLst>
        </pc:spChg>
        <pc:spChg chg="mod">
          <ac:chgData name="Pedro Cabrita" userId="ed8af343-3d7d-4431-8f65-08573f3e1b53" providerId="ADAL" clId="{F1223ACA-D102-44AF-A277-6CEF0F27D0E2}" dt="2023-09-05T10:29:00.743" v="597" actId="20577"/>
          <ac:spMkLst>
            <pc:docMk/>
            <pc:sldMk cId="2724606613" sldId="398"/>
            <ac:spMk id="6" creationId="{A88B9613-2E9D-E0ED-D9DD-49747FA085C3}"/>
          </ac:spMkLst>
        </pc:spChg>
        <pc:graphicFrameChg chg="add mod modGraphic">
          <ac:chgData name="Pedro Cabrita" userId="ed8af343-3d7d-4431-8f65-08573f3e1b53" providerId="ADAL" clId="{F1223ACA-D102-44AF-A277-6CEF0F27D0E2}" dt="2023-09-05T10:32:07.515" v="747" actId="20577"/>
          <ac:graphicFrameMkLst>
            <pc:docMk/>
            <pc:sldMk cId="2724606613" sldId="398"/>
            <ac:graphicFrameMk id="4" creationId="{8E279873-4DE3-D6B3-135F-5ED31F9A54DF}"/>
          </ac:graphicFrameMkLst>
        </pc:graphicFrameChg>
        <pc:picChg chg="del">
          <ac:chgData name="Pedro Cabrita" userId="ed8af343-3d7d-4431-8f65-08573f3e1b53" providerId="ADAL" clId="{F1223ACA-D102-44AF-A277-6CEF0F27D0E2}" dt="2023-09-05T10:29:05.363" v="598" actId="478"/>
          <ac:picMkLst>
            <pc:docMk/>
            <pc:sldMk cId="2724606613" sldId="398"/>
            <ac:picMk id="5" creationId="{B54EB30B-441B-0147-4665-F92E6D411A62}"/>
          </ac:picMkLst>
        </pc:picChg>
      </pc:sldChg>
      <pc:sldChg chg="modSp mod">
        <pc:chgData name="Pedro Cabrita" userId="ed8af343-3d7d-4431-8f65-08573f3e1b53" providerId="ADAL" clId="{F1223ACA-D102-44AF-A277-6CEF0F27D0E2}" dt="2023-09-06T12:47:55.745" v="1037" actId="20577"/>
        <pc:sldMkLst>
          <pc:docMk/>
          <pc:sldMk cId="378856252" sldId="399"/>
        </pc:sldMkLst>
        <pc:spChg chg="mod">
          <ac:chgData name="Pedro Cabrita" userId="ed8af343-3d7d-4431-8f65-08573f3e1b53" providerId="ADAL" clId="{F1223ACA-D102-44AF-A277-6CEF0F27D0E2}" dt="2023-09-06T12:47:55.745" v="1037" actId="20577"/>
          <ac:spMkLst>
            <pc:docMk/>
            <pc:sldMk cId="378856252" sldId="399"/>
            <ac:spMk id="5" creationId="{084A2B79-33CB-4F1D-A3D0-4FD9962BB765}"/>
          </ac:spMkLst>
        </pc:spChg>
      </pc:sldChg>
      <pc:sldChg chg="addSp delSp modSp mod">
        <pc:chgData name="Pedro Cabrita" userId="ed8af343-3d7d-4431-8f65-08573f3e1b53" providerId="ADAL" clId="{F1223ACA-D102-44AF-A277-6CEF0F27D0E2}" dt="2023-09-06T12:43:55.910" v="1012" actId="113"/>
        <pc:sldMkLst>
          <pc:docMk/>
          <pc:sldMk cId="1581849355" sldId="400"/>
        </pc:sldMkLst>
        <pc:spChg chg="mod">
          <ac:chgData name="Pedro Cabrita" userId="ed8af343-3d7d-4431-8f65-08573f3e1b53" providerId="ADAL" clId="{F1223ACA-D102-44AF-A277-6CEF0F27D0E2}" dt="2023-09-06T11:23:21.864" v="900" actId="20577"/>
          <ac:spMkLst>
            <pc:docMk/>
            <pc:sldMk cId="1581849355" sldId="400"/>
            <ac:spMk id="2" creationId="{2C66601E-B30A-D9FD-8479-93F4BF9CAD6F}"/>
          </ac:spMkLst>
        </pc:spChg>
        <pc:spChg chg="add del">
          <ac:chgData name="Pedro Cabrita" userId="ed8af343-3d7d-4431-8f65-08573f3e1b53" providerId="ADAL" clId="{F1223ACA-D102-44AF-A277-6CEF0F27D0E2}" dt="2023-09-06T11:24:11.131" v="907" actId="478"/>
          <ac:spMkLst>
            <pc:docMk/>
            <pc:sldMk cId="1581849355" sldId="400"/>
            <ac:spMk id="8" creationId="{8935EFE2-8765-01EC-33E3-474740854362}"/>
          </ac:spMkLst>
        </pc:spChg>
        <pc:graphicFrameChg chg="add del mod modGraphic">
          <ac:chgData name="Pedro Cabrita" userId="ed8af343-3d7d-4431-8f65-08573f3e1b53" providerId="ADAL" clId="{F1223ACA-D102-44AF-A277-6CEF0F27D0E2}" dt="2023-09-06T11:24:04.545" v="904" actId="1032"/>
          <ac:graphicFrameMkLst>
            <pc:docMk/>
            <pc:sldMk cId="1581849355" sldId="400"/>
            <ac:graphicFrameMk id="5" creationId="{E1649199-B011-0232-D17B-88D74328DE8A}"/>
          </ac:graphicFrameMkLst>
        </pc:graphicFrameChg>
        <pc:graphicFrameChg chg="add mod modGraphic">
          <ac:chgData name="Pedro Cabrita" userId="ed8af343-3d7d-4431-8f65-08573f3e1b53" providerId="ADAL" clId="{F1223ACA-D102-44AF-A277-6CEF0F27D0E2}" dt="2023-09-06T12:43:55.910" v="1012" actId="113"/>
          <ac:graphicFrameMkLst>
            <pc:docMk/>
            <pc:sldMk cId="1581849355" sldId="400"/>
            <ac:graphicFrameMk id="6" creationId="{F501D4B2-B530-BF3B-B651-5D62706FB1C9}"/>
          </ac:graphicFrameMkLst>
        </pc:graphicFrameChg>
      </pc:sldChg>
      <pc:sldChg chg="addSp delSp modSp add mod">
        <pc:chgData name="Pedro Cabrita" userId="ed8af343-3d7d-4431-8f65-08573f3e1b53" providerId="ADAL" clId="{F1223ACA-D102-44AF-A277-6CEF0F27D0E2}" dt="2023-09-06T11:18:48.054" v="864"/>
        <pc:sldMkLst>
          <pc:docMk/>
          <pc:sldMk cId="178826206" sldId="401"/>
        </pc:sldMkLst>
        <pc:spChg chg="mod">
          <ac:chgData name="Pedro Cabrita" userId="ed8af343-3d7d-4431-8f65-08573f3e1b53" providerId="ADAL" clId="{F1223ACA-D102-44AF-A277-6CEF0F27D0E2}" dt="2023-09-06T11:18:40.593" v="863"/>
          <ac:spMkLst>
            <pc:docMk/>
            <pc:sldMk cId="178826206" sldId="401"/>
            <ac:spMk id="2" creationId="{2C66601E-B30A-D9FD-8479-93F4BF9CAD6F}"/>
          </ac:spMkLst>
        </pc:spChg>
        <pc:spChg chg="add mod">
          <ac:chgData name="Pedro Cabrita" userId="ed8af343-3d7d-4431-8f65-08573f3e1b53" providerId="ADAL" clId="{F1223ACA-D102-44AF-A277-6CEF0F27D0E2}" dt="2023-09-06T11:18:48.054" v="864"/>
          <ac:spMkLst>
            <pc:docMk/>
            <pc:sldMk cId="178826206" sldId="401"/>
            <ac:spMk id="5" creationId="{773CA6D1-1B81-F98F-CF0C-9F5C2A6C597C}"/>
          </ac:spMkLst>
        </pc:spChg>
        <pc:spChg chg="mod">
          <ac:chgData name="Pedro Cabrita" userId="ed8af343-3d7d-4431-8f65-08573f3e1b53" providerId="ADAL" clId="{F1223ACA-D102-44AF-A277-6CEF0F27D0E2}" dt="2023-09-06T11:18:48.054" v="864"/>
          <ac:spMkLst>
            <pc:docMk/>
            <pc:sldMk cId="178826206" sldId="401"/>
            <ac:spMk id="7" creationId="{F7613A6C-678D-05DA-A77B-6AD9FD5DB575}"/>
          </ac:spMkLst>
        </pc:spChg>
        <pc:spChg chg="del">
          <ac:chgData name="Pedro Cabrita" userId="ed8af343-3d7d-4431-8f65-08573f3e1b53" providerId="ADAL" clId="{F1223ACA-D102-44AF-A277-6CEF0F27D0E2}" dt="2023-09-06T11:18:32.393" v="862" actId="478"/>
          <ac:spMkLst>
            <pc:docMk/>
            <pc:sldMk cId="178826206" sldId="401"/>
            <ac:spMk id="8" creationId="{8935EFE2-8765-01EC-33E3-474740854362}"/>
          </ac:spMkLst>
        </pc:spChg>
        <pc:spChg chg="mod">
          <ac:chgData name="Pedro Cabrita" userId="ed8af343-3d7d-4431-8f65-08573f3e1b53" providerId="ADAL" clId="{F1223ACA-D102-44AF-A277-6CEF0F27D0E2}" dt="2023-09-06T11:18:48.054" v="864"/>
          <ac:spMkLst>
            <pc:docMk/>
            <pc:sldMk cId="178826206" sldId="401"/>
            <ac:spMk id="9" creationId="{5E096943-6433-6471-4E8A-BBDCF44D6663}"/>
          </ac:spMkLst>
        </pc:spChg>
        <pc:spChg chg="mod">
          <ac:chgData name="Pedro Cabrita" userId="ed8af343-3d7d-4431-8f65-08573f3e1b53" providerId="ADAL" clId="{F1223ACA-D102-44AF-A277-6CEF0F27D0E2}" dt="2023-09-06T11:18:48.054" v="864"/>
          <ac:spMkLst>
            <pc:docMk/>
            <pc:sldMk cId="178826206" sldId="401"/>
            <ac:spMk id="10" creationId="{A8308506-E11A-2709-6FED-50A8C4B9993C}"/>
          </ac:spMkLst>
        </pc:spChg>
        <pc:spChg chg="mod">
          <ac:chgData name="Pedro Cabrita" userId="ed8af343-3d7d-4431-8f65-08573f3e1b53" providerId="ADAL" clId="{F1223ACA-D102-44AF-A277-6CEF0F27D0E2}" dt="2023-09-06T11:18:48.054" v="864"/>
          <ac:spMkLst>
            <pc:docMk/>
            <pc:sldMk cId="178826206" sldId="401"/>
            <ac:spMk id="11" creationId="{B3B6A8F6-B587-2FC9-7A5C-BC049C18D9A8}"/>
          </ac:spMkLst>
        </pc:spChg>
        <pc:spChg chg="add mod">
          <ac:chgData name="Pedro Cabrita" userId="ed8af343-3d7d-4431-8f65-08573f3e1b53" providerId="ADAL" clId="{F1223ACA-D102-44AF-A277-6CEF0F27D0E2}" dt="2023-09-06T11:18:48.054" v="864"/>
          <ac:spMkLst>
            <pc:docMk/>
            <pc:sldMk cId="178826206" sldId="401"/>
            <ac:spMk id="14" creationId="{26F617AD-7D83-D1EB-9552-EE8342DCA20F}"/>
          </ac:spMkLst>
        </pc:spChg>
        <pc:spChg chg="add mod">
          <ac:chgData name="Pedro Cabrita" userId="ed8af343-3d7d-4431-8f65-08573f3e1b53" providerId="ADAL" clId="{F1223ACA-D102-44AF-A277-6CEF0F27D0E2}" dt="2023-09-06T11:18:48.054" v="864"/>
          <ac:spMkLst>
            <pc:docMk/>
            <pc:sldMk cId="178826206" sldId="401"/>
            <ac:spMk id="15" creationId="{26027013-156A-0073-708F-036B9E27B7E3}"/>
          </ac:spMkLst>
        </pc:spChg>
        <pc:spChg chg="add mod">
          <ac:chgData name="Pedro Cabrita" userId="ed8af343-3d7d-4431-8f65-08573f3e1b53" providerId="ADAL" clId="{F1223ACA-D102-44AF-A277-6CEF0F27D0E2}" dt="2023-09-06T11:18:48.054" v="864"/>
          <ac:spMkLst>
            <pc:docMk/>
            <pc:sldMk cId="178826206" sldId="401"/>
            <ac:spMk id="16" creationId="{58CF27C3-0C80-940A-287E-45349074F9D4}"/>
          </ac:spMkLst>
        </pc:spChg>
        <pc:spChg chg="add mod">
          <ac:chgData name="Pedro Cabrita" userId="ed8af343-3d7d-4431-8f65-08573f3e1b53" providerId="ADAL" clId="{F1223ACA-D102-44AF-A277-6CEF0F27D0E2}" dt="2023-09-06T11:18:48.054" v="864"/>
          <ac:spMkLst>
            <pc:docMk/>
            <pc:sldMk cId="178826206" sldId="401"/>
            <ac:spMk id="17" creationId="{FC22D8AD-6544-2881-03CF-F7385FAD28D9}"/>
          </ac:spMkLst>
        </pc:spChg>
        <pc:spChg chg="add mod">
          <ac:chgData name="Pedro Cabrita" userId="ed8af343-3d7d-4431-8f65-08573f3e1b53" providerId="ADAL" clId="{F1223ACA-D102-44AF-A277-6CEF0F27D0E2}" dt="2023-09-06T11:18:48.054" v="864"/>
          <ac:spMkLst>
            <pc:docMk/>
            <pc:sldMk cId="178826206" sldId="401"/>
            <ac:spMk id="18" creationId="{FD3844E9-2407-9A9A-D3B3-9194F51247B2}"/>
          </ac:spMkLst>
        </pc:spChg>
        <pc:spChg chg="add mod">
          <ac:chgData name="Pedro Cabrita" userId="ed8af343-3d7d-4431-8f65-08573f3e1b53" providerId="ADAL" clId="{F1223ACA-D102-44AF-A277-6CEF0F27D0E2}" dt="2023-09-06T11:18:48.054" v="864"/>
          <ac:spMkLst>
            <pc:docMk/>
            <pc:sldMk cId="178826206" sldId="401"/>
            <ac:spMk id="19" creationId="{63ABF0FF-BFDA-29EA-2F41-39D4B8E5E930}"/>
          </ac:spMkLst>
        </pc:spChg>
        <pc:spChg chg="add mod">
          <ac:chgData name="Pedro Cabrita" userId="ed8af343-3d7d-4431-8f65-08573f3e1b53" providerId="ADAL" clId="{F1223ACA-D102-44AF-A277-6CEF0F27D0E2}" dt="2023-09-06T11:18:48.054" v="864"/>
          <ac:spMkLst>
            <pc:docMk/>
            <pc:sldMk cId="178826206" sldId="401"/>
            <ac:spMk id="20" creationId="{A5A5F5B7-B4A4-0606-4486-0DF136DB483F}"/>
          </ac:spMkLst>
        </pc:spChg>
        <pc:spChg chg="add mod">
          <ac:chgData name="Pedro Cabrita" userId="ed8af343-3d7d-4431-8f65-08573f3e1b53" providerId="ADAL" clId="{F1223ACA-D102-44AF-A277-6CEF0F27D0E2}" dt="2023-09-06T11:18:48.054" v="864"/>
          <ac:spMkLst>
            <pc:docMk/>
            <pc:sldMk cId="178826206" sldId="401"/>
            <ac:spMk id="21" creationId="{7D461AE8-20EB-A079-CE29-FD04490BA3B4}"/>
          </ac:spMkLst>
        </pc:spChg>
        <pc:spChg chg="add mod">
          <ac:chgData name="Pedro Cabrita" userId="ed8af343-3d7d-4431-8f65-08573f3e1b53" providerId="ADAL" clId="{F1223ACA-D102-44AF-A277-6CEF0F27D0E2}" dt="2023-09-06T11:18:48.054" v="864"/>
          <ac:spMkLst>
            <pc:docMk/>
            <pc:sldMk cId="178826206" sldId="401"/>
            <ac:spMk id="22" creationId="{FABBE1E0-05F4-8D93-D1E6-A9F389A5CB5D}"/>
          </ac:spMkLst>
        </pc:spChg>
        <pc:spChg chg="add mod">
          <ac:chgData name="Pedro Cabrita" userId="ed8af343-3d7d-4431-8f65-08573f3e1b53" providerId="ADAL" clId="{F1223ACA-D102-44AF-A277-6CEF0F27D0E2}" dt="2023-09-06T11:18:48.054" v="864"/>
          <ac:spMkLst>
            <pc:docMk/>
            <pc:sldMk cId="178826206" sldId="401"/>
            <ac:spMk id="23" creationId="{0314084E-4064-6613-CD83-3F51DD79CB81}"/>
          </ac:spMkLst>
        </pc:spChg>
        <pc:spChg chg="add mod">
          <ac:chgData name="Pedro Cabrita" userId="ed8af343-3d7d-4431-8f65-08573f3e1b53" providerId="ADAL" clId="{F1223ACA-D102-44AF-A277-6CEF0F27D0E2}" dt="2023-09-06T11:18:48.054" v="864"/>
          <ac:spMkLst>
            <pc:docMk/>
            <pc:sldMk cId="178826206" sldId="401"/>
            <ac:spMk id="24" creationId="{EA3C8D86-853D-2DAC-EA7C-DF4C5BAFEB28}"/>
          </ac:spMkLst>
        </pc:spChg>
        <pc:grpChg chg="add mod">
          <ac:chgData name="Pedro Cabrita" userId="ed8af343-3d7d-4431-8f65-08573f3e1b53" providerId="ADAL" clId="{F1223ACA-D102-44AF-A277-6CEF0F27D0E2}" dt="2023-09-06T11:18:48.054" v="864"/>
          <ac:grpSpMkLst>
            <pc:docMk/>
            <pc:sldMk cId="178826206" sldId="401"/>
            <ac:grpSpMk id="6" creationId="{93933530-105A-DF28-F5EB-FB4607F05898}"/>
          </ac:grpSpMkLst>
        </pc:grpChg>
        <pc:picChg chg="del">
          <ac:chgData name="Pedro Cabrita" userId="ed8af343-3d7d-4431-8f65-08573f3e1b53" providerId="ADAL" clId="{F1223ACA-D102-44AF-A277-6CEF0F27D0E2}" dt="2023-09-06T11:18:32.393" v="862" actId="478"/>
          <ac:picMkLst>
            <pc:docMk/>
            <pc:sldMk cId="178826206" sldId="401"/>
            <ac:picMk id="4" creationId="{3B36887C-751B-793F-33D1-2205FAED9EC0}"/>
          </ac:picMkLst>
        </pc:picChg>
        <pc:picChg chg="add mod">
          <ac:chgData name="Pedro Cabrita" userId="ed8af343-3d7d-4431-8f65-08573f3e1b53" providerId="ADAL" clId="{F1223ACA-D102-44AF-A277-6CEF0F27D0E2}" dt="2023-09-06T11:18:48.054" v="864"/>
          <ac:picMkLst>
            <pc:docMk/>
            <pc:sldMk cId="178826206" sldId="401"/>
            <ac:picMk id="12" creationId="{14CD5E72-BFED-2AEF-9ED9-13BB352A6E5A}"/>
          </ac:picMkLst>
        </pc:picChg>
        <pc:picChg chg="add mod">
          <ac:chgData name="Pedro Cabrita" userId="ed8af343-3d7d-4431-8f65-08573f3e1b53" providerId="ADAL" clId="{F1223ACA-D102-44AF-A277-6CEF0F27D0E2}" dt="2023-09-06T11:18:48.054" v="864"/>
          <ac:picMkLst>
            <pc:docMk/>
            <pc:sldMk cId="178826206" sldId="401"/>
            <ac:picMk id="13" creationId="{C68CE59B-D651-8652-2D10-ABAB41E72DC4}"/>
          </ac:picMkLst>
        </pc:picChg>
        <pc:picChg chg="add mod">
          <ac:chgData name="Pedro Cabrita" userId="ed8af343-3d7d-4431-8f65-08573f3e1b53" providerId="ADAL" clId="{F1223ACA-D102-44AF-A277-6CEF0F27D0E2}" dt="2023-09-06T11:18:48.054" v="864"/>
          <ac:picMkLst>
            <pc:docMk/>
            <pc:sldMk cId="178826206" sldId="401"/>
            <ac:picMk id="25" creationId="{DC8054D4-3199-1070-7FF1-FB2D46950CC9}"/>
          </ac:picMkLst>
        </pc:picChg>
        <pc:picChg chg="add mod">
          <ac:chgData name="Pedro Cabrita" userId="ed8af343-3d7d-4431-8f65-08573f3e1b53" providerId="ADAL" clId="{F1223ACA-D102-44AF-A277-6CEF0F27D0E2}" dt="2023-09-06T11:18:48.054" v="864"/>
          <ac:picMkLst>
            <pc:docMk/>
            <pc:sldMk cId="178826206" sldId="401"/>
            <ac:picMk id="26" creationId="{58650730-F677-5338-D4C7-2F528C503F9F}"/>
          </ac:picMkLst>
        </pc:picChg>
        <pc:picChg chg="add mod">
          <ac:chgData name="Pedro Cabrita" userId="ed8af343-3d7d-4431-8f65-08573f3e1b53" providerId="ADAL" clId="{F1223ACA-D102-44AF-A277-6CEF0F27D0E2}" dt="2023-09-06T11:18:48.054" v="864"/>
          <ac:picMkLst>
            <pc:docMk/>
            <pc:sldMk cId="178826206" sldId="401"/>
            <ac:picMk id="27" creationId="{BD530ABB-DAA5-2873-23D7-F51B34452129}"/>
          </ac:picMkLst>
        </pc:picChg>
      </pc:sldChg>
      <pc:sldChg chg="add ord">
        <pc:chgData name="Pedro Cabrita" userId="ed8af343-3d7d-4431-8f65-08573f3e1b53" providerId="ADAL" clId="{F1223ACA-D102-44AF-A277-6CEF0F27D0E2}" dt="2023-09-06T11:19:08.628" v="869"/>
        <pc:sldMkLst>
          <pc:docMk/>
          <pc:sldMk cId="1811533575" sldId="402"/>
        </pc:sldMkLst>
      </pc:sldChg>
      <pc:sldChg chg="add del">
        <pc:chgData name="Pedro Cabrita" userId="ed8af343-3d7d-4431-8f65-08573f3e1b53" providerId="ADAL" clId="{F1223ACA-D102-44AF-A277-6CEF0F27D0E2}" dt="2023-09-06T11:19:01.306" v="866" actId="47"/>
        <pc:sldMkLst>
          <pc:docMk/>
          <pc:sldMk cId="3091139315" sldId="402"/>
        </pc:sldMkLst>
      </pc:sldChg>
      <pc:sldChg chg="addSp delSp modSp add mod">
        <pc:chgData name="Pedro Cabrita" userId="ed8af343-3d7d-4431-8f65-08573f3e1b53" providerId="ADAL" clId="{F1223ACA-D102-44AF-A277-6CEF0F27D0E2}" dt="2023-09-06T11:19:50.071" v="876"/>
        <pc:sldMkLst>
          <pc:docMk/>
          <pc:sldMk cId="2932526118" sldId="403"/>
        </pc:sldMkLst>
        <pc:spChg chg="add mod">
          <ac:chgData name="Pedro Cabrita" userId="ed8af343-3d7d-4431-8f65-08573f3e1b53" providerId="ADAL" clId="{F1223ACA-D102-44AF-A277-6CEF0F27D0E2}" dt="2023-09-06T11:19:50.071" v="876"/>
          <ac:spMkLst>
            <pc:docMk/>
            <pc:sldMk cId="2932526118" sldId="403"/>
            <ac:spMk id="5" creationId="{6194054D-367B-8992-4409-61A2E14B182D}"/>
          </ac:spMkLst>
        </pc:spChg>
        <pc:spChg chg="del mod">
          <ac:chgData name="Pedro Cabrita" userId="ed8af343-3d7d-4431-8f65-08573f3e1b53" providerId="ADAL" clId="{F1223ACA-D102-44AF-A277-6CEF0F27D0E2}" dt="2023-09-06T11:19:43.501" v="874" actId="478"/>
          <ac:spMkLst>
            <pc:docMk/>
            <pc:sldMk cId="2932526118" sldId="403"/>
            <ac:spMk id="27" creationId="{6EB0C585-C38E-A683-C984-6616BFC7F4AE}"/>
          </ac:spMkLst>
        </pc:spChg>
        <pc:picChg chg="del">
          <ac:chgData name="Pedro Cabrita" userId="ed8af343-3d7d-4431-8f65-08573f3e1b53" providerId="ADAL" clId="{F1223ACA-D102-44AF-A277-6CEF0F27D0E2}" dt="2023-09-06T11:19:44.344" v="875" actId="478"/>
          <ac:picMkLst>
            <pc:docMk/>
            <pc:sldMk cId="2932526118" sldId="403"/>
            <ac:picMk id="4" creationId="{4C4C0FFC-4396-1727-BBC1-087A8CC0855A}"/>
          </ac:picMkLst>
        </pc:picChg>
        <pc:picChg chg="add mod">
          <ac:chgData name="Pedro Cabrita" userId="ed8af343-3d7d-4431-8f65-08573f3e1b53" providerId="ADAL" clId="{F1223ACA-D102-44AF-A277-6CEF0F27D0E2}" dt="2023-09-06T11:19:50.071" v="876"/>
          <ac:picMkLst>
            <pc:docMk/>
            <pc:sldMk cId="2932526118" sldId="403"/>
            <ac:picMk id="7" creationId="{5DDA00B0-6697-4B6F-E6BF-96EE267C8DD0}"/>
          </ac:picMkLst>
        </pc:picChg>
      </pc:sldChg>
      <pc:sldChg chg="add">
        <pc:chgData name="Pedro Cabrita" userId="ed8af343-3d7d-4431-8f65-08573f3e1b53" providerId="ADAL" clId="{F1223ACA-D102-44AF-A277-6CEF0F27D0E2}" dt="2023-09-06T11:19:21.043" v="871"/>
        <pc:sldMkLst>
          <pc:docMk/>
          <pc:sldMk cId="3922023394" sldId="404"/>
        </pc:sldMkLst>
      </pc:sldChg>
      <pc:sldChg chg="add">
        <pc:chgData name="Pedro Cabrita" userId="ed8af343-3d7d-4431-8f65-08573f3e1b53" providerId="ADAL" clId="{F1223ACA-D102-44AF-A277-6CEF0F27D0E2}" dt="2023-09-06T11:19:36.167" v="872"/>
        <pc:sldMkLst>
          <pc:docMk/>
          <pc:sldMk cId="2345739811" sldId="405"/>
        </pc:sldMkLst>
      </pc:sldChg>
      <pc:sldChg chg="add">
        <pc:chgData name="Pedro Cabrita" userId="ed8af343-3d7d-4431-8f65-08573f3e1b53" providerId="ADAL" clId="{F1223ACA-D102-44AF-A277-6CEF0F27D0E2}" dt="2023-09-06T11:20:08.745" v="877"/>
        <pc:sldMkLst>
          <pc:docMk/>
          <pc:sldMk cId="2035145822" sldId="406"/>
        </pc:sldMkLst>
      </pc:sldChg>
      <pc:sldChg chg="add del">
        <pc:chgData name="Pedro Cabrita" userId="ed8af343-3d7d-4431-8f65-08573f3e1b53" providerId="ADAL" clId="{F1223ACA-D102-44AF-A277-6CEF0F27D0E2}" dt="2023-09-06T11:21:41.267" v="881" actId="47"/>
        <pc:sldMkLst>
          <pc:docMk/>
          <pc:sldMk cId="2224452410" sldId="407"/>
        </pc:sldMkLst>
      </pc:sldChg>
      <pc:sldChg chg="add">
        <pc:chgData name="Pedro Cabrita" userId="ed8af343-3d7d-4431-8f65-08573f3e1b53" providerId="ADAL" clId="{F1223ACA-D102-44AF-A277-6CEF0F27D0E2}" dt="2023-09-06T11:21:08.873" v="879"/>
        <pc:sldMkLst>
          <pc:docMk/>
          <pc:sldMk cId="379766308" sldId="408"/>
        </pc:sldMkLst>
      </pc:sldChg>
      <pc:sldChg chg="add">
        <pc:chgData name="Pedro Cabrita" userId="ed8af343-3d7d-4431-8f65-08573f3e1b53" providerId="ADAL" clId="{F1223ACA-D102-44AF-A277-6CEF0F27D0E2}" dt="2023-09-06T11:21:16.637" v="880"/>
        <pc:sldMkLst>
          <pc:docMk/>
          <pc:sldMk cId="3106817203" sldId="409"/>
        </pc:sldMkLst>
      </pc:sldChg>
      <pc:sldChg chg="add mod modShow">
        <pc:chgData name="Pedro Cabrita" userId="ed8af343-3d7d-4431-8f65-08573f3e1b53" providerId="ADAL" clId="{F1223ACA-D102-44AF-A277-6CEF0F27D0E2}" dt="2023-09-06T11:25:25.734" v="916" actId="729"/>
        <pc:sldMkLst>
          <pc:docMk/>
          <pc:sldMk cId="3397151229" sldId="410"/>
        </pc:sldMkLst>
      </pc:sldChg>
      <pc:sldChg chg="addSp delSp modSp add mod ord">
        <pc:chgData name="Pedro Cabrita" userId="ed8af343-3d7d-4431-8f65-08573f3e1b53" providerId="ADAL" clId="{F1223ACA-D102-44AF-A277-6CEF0F27D0E2}" dt="2023-09-06T13:01:17.025" v="1253" actId="404"/>
        <pc:sldMkLst>
          <pc:docMk/>
          <pc:sldMk cId="2746378419" sldId="411"/>
        </pc:sldMkLst>
        <pc:spChg chg="add del mod">
          <ac:chgData name="Pedro Cabrita" userId="ed8af343-3d7d-4431-8f65-08573f3e1b53" providerId="ADAL" clId="{F1223ACA-D102-44AF-A277-6CEF0F27D0E2}" dt="2023-09-06T12:59:24.810" v="1238" actId="478"/>
          <ac:spMkLst>
            <pc:docMk/>
            <pc:sldMk cId="2746378419" sldId="411"/>
            <ac:spMk id="2" creationId="{2C66601E-B30A-D9FD-8479-93F4BF9CAD6F}"/>
          </ac:spMkLst>
        </pc:spChg>
        <pc:spChg chg="add del mod">
          <ac:chgData name="Pedro Cabrita" userId="ed8af343-3d7d-4431-8f65-08573f3e1b53" providerId="ADAL" clId="{F1223ACA-D102-44AF-A277-6CEF0F27D0E2}" dt="2023-09-06T12:59:08.009" v="1229" actId="22"/>
          <ac:spMkLst>
            <pc:docMk/>
            <pc:sldMk cId="2746378419" sldId="411"/>
            <ac:spMk id="9" creationId="{2FDED0D9-1E76-802D-A177-922125DB611C}"/>
          </ac:spMkLst>
        </pc:spChg>
        <pc:spChg chg="add mod">
          <ac:chgData name="Pedro Cabrita" userId="ed8af343-3d7d-4431-8f65-08573f3e1b53" providerId="ADAL" clId="{F1223ACA-D102-44AF-A277-6CEF0F27D0E2}" dt="2023-09-06T13:01:17.025" v="1253" actId="404"/>
          <ac:spMkLst>
            <pc:docMk/>
            <pc:sldMk cId="2746378419" sldId="411"/>
            <ac:spMk id="13" creationId="{54C06831-BE74-A771-07F9-F250F9B67943}"/>
          </ac:spMkLst>
        </pc:spChg>
        <pc:graphicFrameChg chg="add del mod modGraphic">
          <ac:chgData name="Pedro Cabrita" userId="ed8af343-3d7d-4431-8f65-08573f3e1b53" providerId="ADAL" clId="{F1223ACA-D102-44AF-A277-6CEF0F27D0E2}" dt="2023-09-06T12:54:50.537" v="1164" actId="478"/>
          <ac:graphicFrameMkLst>
            <pc:docMk/>
            <pc:sldMk cId="2746378419" sldId="411"/>
            <ac:graphicFrameMk id="5" creationId="{3A337373-5B11-C823-3066-33D116E08E04}"/>
          </ac:graphicFrameMkLst>
        </pc:graphicFrameChg>
        <pc:graphicFrameChg chg="del">
          <ac:chgData name="Pedro Cabrita" userId="ed8af343-3d7d-4431-8f65-08573f3e1b53" providerId="ADAL" clId="{F1223ACA-D102-44AF-A277-6CEF0F27D0E2}" dt="2023-09-06T12:49:07.976" v="1072" actId="478"/>
          <ac:graphicFrameMkLst>
            <pc:docMk/>
            <pc:sldMk cId="2746378419" sldId="411"/>
            <ac:graphicFrameMk id="6" creationId="{F501D4B2-B530-BF3B-B651-5D62706FB1C9}"/>
          </ac:graphicFrameMkLst>
        </pc:graphicFrameChg>
        <pc:graphicFrameChg chg="add mod modGraphic">
          <ac:chgData name="Pedro Cabrita" userId="ed8af343-3d7d-4431-8f65-08573f3e1b53" providerId="ADAL" clId="{F1223ACA-D102-44AF-A277-6CEF0F27D0E2}" dt="2023-09-06T13:00:36.785" v="1244" actId="1076"/>
          <ac:graphicFrameMkLst>
            <pc:docMk/>
            <pc:sldMk cId="2746378419" sldId="411"/>
            <ac:graphicFrameMk id="7" creationId="{9C574B18-10D9-E0E6-53FA-DF83088DA5BC}"/>
          </ac:graphicFrameMkLst>
        </pc:graphicFrameChg>
        <pc:picChg chg="del mod">
          <ac:chgData name="Pedro Cabrita" userId="ed8af343-3d7d-4431-8f65-08573f3e1b53" providerId="ADAL" clId="{F1223ACA-D102-44AF-A277-6CEF0F27D0E2}" dt="2023-09-06T12:57:16.614" v="1200" actId="478"/>
          <ac:picMkLst>
            <pc:docMk/>
            <pc:sldMk cId="2746378419" sldId="411"/>
            <ac:picMk id="4" creationId="{3B36887C-751B-793F-33D1-2205FAED9EC0}"/>
          </ac:picMkLst>
        </pc:picChg>
        <pc:picChg chg="add mod">
          <ac:chgData name="Pedro Cabrita" userId="ed8af343-3d7d-4431-8f65-08573f3e1b53" providerId="ADAL" clId="{F1223ACA-D102-44AF-A277-6CEF0F27D0E2}" dt="2023-09-06T13:00:54.791" v="1249" actId="1440"/>
          <ac:picMkLst>
            <pc:docMk/>
            <pc:sldMk cId="2746378419" sldId="411"/>
            <ac:picMk id="11" creationId="{49B84DDD-ADED-9131-3CA3-4491110741C6}"/>
          </ac:picMkLst>
        </pc:picChg>
      </pc:sldChg>
    </pc:docChg>
  </pc:docChgLst>
  <pc:docChgLst>
    <pc:chgData name="Pedro Cabrita" userId="S::pedro.cabrita@aproximar.pt::ed8af343-3d7d-4431-8f65-08573f3e1b53" providerId="AD" clId="Web-{C6C9682F-D64F-D929-6DF7-34DD5AF8C166}"/>
    <pc:docChg chg="addSld modSld sldOrd">
      <pc:chgData name="Pedro Cabrita" userId="S::pedro.cabrita@aproximar.pt::ed8af343-3d7d-4431-8f65-08573f3e1b53" providerId="AD" clId="Web-{C6C9682F-D64F-D929-6DF7-34DD5AF8C166}" dt="2023-09-05T08:06:01.268" v="45" actId="1076"/>
      <pc:docMkLst>
        <pc:docMk/>
      </pc:docMkLst>
      <pc:sldChg chg="modSp ord">
        <pc:chgData name="Pedro Cabrita" userId="S::pedro.cabrita@aproximar.pt::ed8af343-3d7d-4431-8f65-08573f3e1b53" providerId="AD" clId="Web-{C6C9682F-D64F-D929-6DF7-34DD5AF8C166}" dt="2023-09-05T08:02:07.831" v="19"/>
        <pc:sldMkLst>
          <pc:docMk/>
          <pc:sldMk cId="714375841" sldId="282"/>
        </pc:sldMkLst>
        <pc:spChg chg="mod">
          <ac:chgData name="Pedro Cabrita" userId="S::pedro.cabrita@aproximar.pt::ed8af343-3d7d-4431-8f65-08573f3e1b53" providerId="AD" clId="Web-{C6C9682F-D64F-D929-6DF7-34DD5AF8C166}" dt="2023-09-05T07:55:47.869" v="7" actId="20577"/>
          <ac:spMkLst>
            <pc:docMk/>
            <pc:sldMk cId="714375841" sldId="282"/>
            <ac:spMk id="3" creationId="{81A79536-14CA-730B-878E-100835388F29}"/>
          </ac:spMkLst>
        </pc:spChg>
      </pc:sldChg>
      <pc:sldChg chg="modSp">
        <pc:chgData name="Pedro Cabrita" userId="S::pedro.cabrita@aproximar.pt::ed8af343-3d7d-4431-8f65-08573f3e1b53" providerId="AD" clId="Web-{C6C9682F-D64F-D929-6DF7-34DD5AF8C166}" dt="2023-09-05T07:56:40.685" v="8" actId="14100"/>
        <pc:sldMkLst>
          <pc:docMk/>
          <pc:sldMk cId="2188339227" sldId="354"/>
        </pc:sldMkLst>
        <pc:spChg chg="mod">
          <ac:chgData name="Pedro Cabrita" userId="S::pedro.cabrita@aproximar.pt::ed8af343-3d7d-4431-8f65-08573f3e1b53" providerId="AD" clId="Web-{C6C9682F-D64F-D929-6DF7-34DD5AF8C166}" dt="2023-09-05T07:56:40.685" v="8" actId="14100"/>
          <ac:spMkLst>
            <pc:docMk/>
            <pc:sldMk cId="2188339227" sldId="354"/>
            <ac:spMk id="8" creationId="{8935EFE2-8765-01EC-33E3-474740854362}"/>
          </ac:spMkLst>
        </pc:spChg>
      </pc:sldChg>
      <pc:sldChg chg="modSp">
        <pc:chgData name="Pedro Cabrita" userId="S::pedro.cabrita@aproximar.pt::ed8af343-3d7d-4431-8f65-08573f3e1b53" providerId="AD" clId="Web-{C6C9682F-D64F-D929-6DF7-34DD5AF8C166}" dt="2023-09-05T08:03:19.133" v="22" actId="20577"/>
        <pc:sldMkLst>
          <pc:docMk/>
          <pc:sldMk cId="3388645660" sldId="368"/>
        </pc:sldMkLst>
        <pc:spChg chg="mod">
          <ac:chgData name="Pedro Cabrita" userId="S::pedro.cabrita@aproximar.pt::ed8af343-3d7d-4431-8f65-08573f3e1b53" providerId="AD" clId="Web-{C6C9682F-D64F-D929-6DF7-34DD5AF8C166}" dt="2023-09-05T08:03:19.133" v="22" actId="20577"/>
          <ac:spMkLst>
            <pc:docMk/>
            <pc:sldMk cId="3388645660" sldId="368"/>
            <ac:spMk id="8" creationId="{8935EFE2-8765-01EC-33E3-474740854362}"/>
          </ac:spMkLst>
        </pc:spChg>
      </pc:sldChg>
      <pc:sldChg chg="modSp mod modShow">
        <pc:chgData name="Pedro Cabrita" userId="S::pedro.cabrita@aproximar.pt::ed8af343-3d7d-4431-8f65-08573f3e1b53" providerId="AD" clId="Web-{C6C9682F-D64F-D929-6DF7-34DD5AF8C166}" dt="2023-09-05T08:03:49.713" v="24"/>
        <pc:sldMkLst>
          <pc:docMk/>
          <pc:sldMk cId="2158029040" sldId="369"/>
        </pc:sldMkLst>
        <pc:spChg chg="mod">
          <ac:chgData name="Pedro Cabrita" userId="S::pedro.cabrita@aproximar.pt::ed8af343-3d7d-4431-8f65-08573f3e1b53" providerId="AD" clId="Web-{C6C9682F-D64F-D929-6DF7-34DD5AF8C166}" dt="2023-09-05T07:58:18.425" v="16"/>
          <ac:spMkLst>
            <pc:docMk/>
            <pc:sldMk cId="2158029040" sldId="369"/>
            <ac:spMk id="8" creationId="{8935EFE2-8765-01EC-33E3-474740854362}"/>
          </ac:spMkLst>
        </pc:spChg>
      </pc:sldChg>
      <pc:sldChg chg="ord">
        <pc:chgData name="Pedro Cabrita" userId="S::pedro.cabrita@aproximar.pt::ed8af343-3d7d-4431-8f65-08573f3e1b53" providerId="AD" clId="Web-{C6C9682F-D64F-D929-6DF7-34DD5AF8C166}" dt="2023-09-05T08:03:44.416" v="23"/>
        <pc:sldMkLst>
          <pc:docMk/>
          <pc:sldMk cId="3327936006" sldId="370"/>
        </pc:sldMkLst>
      </pc:sldChg>
      <pc:sldChg chg="modSp">
        <pc:chgData name="Pedro Cabrita" userId="S::pedro.cabrita@aproximar.pt::ed8af343-3d7d-4431-8f65-08573f3e1b53" providerId="AD" clId="Web-{C6C9682F-D64F-D929-6DF7-34DD5AF8C166}" dt="2023-09-05T08:04:13.980" v="27"/>
        <pc:sldMkLst>
          <pc:docMk/>
          <pc:sldMk cId="2152350524" sldId="371"/>
        </pc:sldMkLst>
        <pc:spChg chg="mod">
          <ac:chgData name="Pedro Cabrita" userId="S::pedro.cabrita@aproximar.pt::ed8af343-3d7d-4431-8f65-08573f3e1b53" providerId="AD" clId="Web-{C6C9682F-D64F-D929-6DF7-34DD5AF8C166}" dt="2023-09-05T08:04:13.980" v="27"/>
          <ac:spMkLst>
            <pc:docMk/>
            <pc:sldMk cId="2152350524" sldId="371"/>
            <ac:spMk id="8" creationId="{8935EFE2-8765-01EC-33E3-474740854362}"/>
          </ac:spMkLst>
        </pc:spChg>
      </pc:sldChg>
      <pc:sldChg chg="mod modShow">
        <pc:chgData name="Pedro Cabrita" userId="S::pedro.cabrita@aproximar.pt::ed8af343-3d7d-4431-8f65-08573f3e1b53" providerId="AD" clId="Web-{C6C9682F-D64F-D929-6DF7-34DD5AF8C166}" dt="2023-09-05T08:04:50.576" v="28"/>
        <pc:sldMkLst>
          <pc:docMk/>
          <pc:sldMk cId="2149570410" sldId="372"/>
        </pc:sldMkLst>
      </pc:sldChg>
      <pc:sldChg chg="modSp">
        <pc:chgData name="Pedro Cabrita" userId="S::pedro.cabrita@aproximar.pt::ed8af343-3d7d-4431-8f65-08573f3e1b53" providerId="AD" clId="Web-{C6C9682F-D64F-D929-6DF7-34DD5AF8C166}" dt="2023-09-05T07:57:28.297" v="15" actId="1076"/>
        <pc:sldMkLst>
          <pc:docMk/>
          <pc:sldMk cId="32916079" sldId="381"/>
        </pc:sldMkLst>
        <pc:spChg chg="mod">
          <ac:chgData name="Pedro Cabrita" userId="S::pedro.cabrita@aproximar.pt::ed8af343-3d7d-4431-8f65-08573f3e1b53" providerId="AD" clId="Web-{C6C9682F-D64F-D929-6DF7-34DD5AF8C166}" dt="2023-09-05T07:57:28.297" v="15" actId="1076"/>
          <ac:spMkLst>
            <pc:docMk/>
            <pc:sldMk cId="32916079" sldId="381"/>
            <ac:spMk id="8" creationId="{8935EFE2-8765-01EC-33E3-474740854362}"/>
          </ac:spMkLst>
        </pc:spChg>
      </pc:sldChg>
      <pc:sldChg chg="addSp delSp modSp add ord replId">
        <pc:chgData name="Pedro Cabrita" userId="S::pedro.cabrita@aproximar.pt::ed8af343-3d7d-4431-8f65-08573f3e1b53" providerId="AD" clId="Web-{C6C9682F-D64F-D929-6DF7-34DD5AF8C166}" dt="2023-09-05T08:06:01.268" v="45" actId="1076"/>
        <pc:sldMkLst>
          <pc:docMk/>
          <pc:sldMk cId="908825316" sldId="391"/>
        </pc:sldMkLst>
        <pc:spChg chg="mod">
          <ac:chgData name="Pedro Cabrita" userId="S::pedro.cabrita@aproximar.pt::ed8af343-3d7d-4431-8f65-08573f3e1b53" providerId="AD" clId="Web-{C6C9682F-D64F-D929-6DF7-34DD5AF8C166}" dt="2023-09-05T08:05:18.734" v="35" actId="20577"/>
          <ac:spMkLst>
            <pc:docMk/>
            <pc:sldMk cId="908825316" sldId="391"/>
            <ac:spMk id="2" creationId="{2C66601E-B30A-D9FD-8479-93F4BF9CAD6F}"/>
          </ac:spMkLst>
        </pc:spChg>
        <pc:spChg chg="del">
          <ac:chgData name="Pedro Cabrita" userId="S::pedro.cabrita@aproximar.pt::ed8af343-3d7d-4431-8f65-08573f3e1b53" providerId="AD" clId="Web-{C6C9682F-D64F-D929-6DF7-34DD5AF8C166}" dt="2023-09-05T08:05:49.893" v="41"/>
          <ac:spMkLst>
            <pc:docMk/>
            <pc:sldMk cId="908825316" sldId="391"/>
            <ac:spMk id="8" creationId="{8935EFE2-8765-01EC-33E3-474740854362}"/>
          </ac:spMkLst>
        </pc:spChg>
        <pc:graphicFrameChg chg="add mod">
          <ac:chgData name="Pedro Cabrita" userId="S::pedro.cabrita@aproximar.pt::ed8af343-3d7d-4431-8f65-08573f3e1b53" providerId="AD" clId="Web-{C6C9682F-D64F-D929-6DF7-34DD5AF8C166}" dt="2023-09-05T08:06:01.268" v="45" actId="1076"/>
          <ac:graphicFrameMkLst>
            <pc:docMk/>
            <pc:sldMk cId="908825316" sldId="391"/>
            <ac:graphicFrameMk id="6" creationId="{E0C91BCD-912C-3701-9CF5-4FA7D3BA3787}"/>
          </ac:graphicFrameMkLst>
        </pc:graphicFrameChg>
        <pc:picChg chg="add mod">
          <ac:chgData name="Pedro Cabrita" userId="S::pedro.cabrita@aproximar.pt::ed8af343-3d7d-4431-8f65-08573f3e1b53" providerId="AD" clId="Web-{C6C9682F-D64F-D929-6DF7-34DD5AF8C166}" dt="2023-09-05T08:05:28.485" v="40" actId="14100"/>
          <ac:picMkLst>
            <pc:docMk/>
            <pc:sldMk cId="908825316" sldId="391"/>
            <ac:picMk id="4" creationId="{D4E5223B-FDBA-BCE4-FA43-4713C8209B44}"/>
          </ac:picMkLst>
        </pc:picChg>
        <pc:picChg chg="del">
          <ac:chgData name="Pedro Cabrita" userId="S::pedro.cabrita@aproximar.pt::ed8af343-3d7d-4431-8f65-08573f3e1b53" providerId="AD" clId="Web-{C6C9682F-D64F-D929-6DF7-34DD5AF8C166}" dt="2023-09-05T08:05:21.922" v="36"/>
          <ac:picMkLst>
            <pc:docMk/>
            <pc:sldMk cId="908825316" sldId="391"/>
            <ac:picMk id="5" creationId="{5DDE4461-EFC8-2483-D48C-67DF50D44DD1}"/>
          </ac:picMkLst>
        </pc:picChg>
      </pc:sldChg>
    </pc:docChg>
  </pc:docChgLst>
  <pc:docChgLst>
    <pc:chgData name="Pedro Cabrita" userId="S::pedro.cabrita@aproximar.pt::ed8af343-3d7d-4431-8f65-08573f3e1b53" providerId="AD" clId="Web-{EC690FC1-E706-F55C-360B-9E0F42CE298F}"/>
    <pc:docChg chg="addSld modSld sldOrd">
      <pc:chgData name="Pedro Cabrita" userId="S::pedro.cabrita@aproximar.pt::ed8af343-3d7d-4431-8f65-08573f3e1b53" providerId="AD" clId="Web-{EC690FC1-E706-F55C-360B-9E0F42CE298F}" dt="2023-09-06T10:53:17.400" v="18"/>
      <pc:docMkLst>
        <pc:docMk/>
      </pc:docMkLst>
      <pc:sldChg chg="modSp">
        <pc:chgData name="Pedro Cabrita" userId="S::pedro.cabrita@aproximar.pt::ed8af343-3d7d-4431-8f65-08573f3e1b53" providerId="AD" clId="Web-{EC690FC1-E706-F55C-360B-9E0F42CE298F}" dt="2023-09-06T10:53:11.790" v="16" actId="20577"/>
        <pc:sldMkLst>
          <pc:docMk/>
          <pc:sldMk cId="1009809591" sldId="258"/>
        </pc:sldMkLst>
        <pc:spChg chg="mod">
          <ac:chgData name="Pedro Cabrita" userId="S::pedro.cabrita@aproximar.pt::ed8af343-3d7d-4431-8f65-08573f3e1b53" providerId="AD" clId="Web-{EC690FC1-E706-F55C-360B-9E0F42CE298F}" dt="2023-09-06T10:53:11.790" v="16" actId="20577"/>
          <ac:spMkLst>
            <pc:docMk/>
            <pc:sldMk cId="1009809591" sldId="258"/>
            <ac:spMk id="5" creationId="{084A2B79-33CB-4F1D-A3D0-4FD9962BB765}"/>
          </ac:spMkLst>
        </pc:spChg>
      </pc:sldChg>
      <pc:sldChg chg="ord">
        <pc:chgData name="Pedro Cabrita" userId="S::pedro.cabrita@aproximar.pt::ed8af343-3d7d-4431-8f65-08573f3e1b53" providerId="AD" clId="Web-{EC690FC1-E706-F55C-360B-9E0F42CE298F}" dt="2023-09-06T10:53:17.400" v="18"/>
        <pc:sldMkLst>
          <pc:docMk/>
          <pc:sldMk cId="2188339227" sldId="354"/>
        </pc:sldMkLst>
      </pc:sldChg>
      <pc:sldChg chg="mod modShow">
        <pc:chgData name="Pedro Cabrita" userId="S::pedro.cabrita@aproximar.pt::ed8af343-3d7d-4431-8f65-08573f3e1b53" providerId="AD" clId="Web-{EC690FC1-E706-F55C-360B-9E0F42CE298F}" dt="2023-09-06T10:23:28.978" v="0"/>
        <pc:sldMkLst>
          <pc:docMk/>
          <pc:sldMk cId="1866008765" sldId="376"/>
        </pc:sldMkLst>
      </pc:sldChg>
      <pc:sldChg chg="add replId">
        <pc:chgData name="Pedro Cabrita" userId="S::pedro.cabrita@aproximar.pt::ed8af343-3d7d-4431-8f65-08573f3e1b53" providerId="AD" clId="Web-{EC690FC1-E706-F55C-360B-9E0F42CE298F}" dt="2023-09-06T10:53:05.212" v="14"/>
        <pc:sldMkLst>
          <pc:docMk/>
          <pc:sldMk cId="378856252" sldId="399"/>
        </pc:sldMkLst>
      </pc:sldChg>
      <pc:sldChg chg="add replId">
        <pc:chgData name="Pedro Cabrita" userId="S::pedro.cabrita@aproximar.pt::ed8af343-3d7d-4431-8f65-08573f3e1b53" providerId="AD" clId="Web-{EC690FC1-E706-F55C-360B-9E0F42CE298F}" dt="2023-09-06T10:53:15.384" v="17"/>
        <pc:sldMkLst>
          <pc:docMk/>
          <pc:sldMk cId="1581849355" sldId="400"/>
        </pc:sldMkLst>
      </pc:sldChg>
    </pc:docChg>
  </pc:docChgLst>
  <pc:docChgLst>
    <pc:chgData name="Pedro Cabrita" userId="S::pedro.cabrita@aproximar.pt::ed8af343-3d7d-4431-8f65-08573f3e1b53" providerId="AD" clId="Web-{21A04E9E-2C1B-77D2-46FD-94BECF5B04DA}"/>
    <pc:docChg chg="addSld delSld modSld sldOrd">
      <pc:chgData name="Pedro Cabrita" userId="S::pedro.cabrita@aproximar.pt::ed8af343-3d7d-4431-8f65-08573f3e1b53" providerId="AD" clId="Web-{21A04E9E-2C1B-77D2-46FD-94BECF5B04DA}" dt="2023-09-06T13:37:43.943" v="48" actId="20577"/>
      <pc:docMkLst>
        <pc:docMk/>
      </pc:docMkLst>
      <pc:sldChg chg="ord">
        <pc:chgData name="Pedro Cabrita" userId="S::pedro.cabrita@aproximar.pt::ed8af343-3d7d-4431-8f65-08573f3e1b53" providerId="AD" clId="Web-{21A04E9E-2C1B-77D2-46FD-94BECF5B04DA}" dt="2023-09-06T13:06:23.750" v="18"/>
        <pc:sldMkLst>
          <pc:docMk/>
          <pc:sldMk cId="2898425066" sldId="364"/>
        </pc:sldMkLst>
      </pc:sldChg>
      <pc:sldChg chg="del">
        <pc:chgData name="Pedro Cabrita" userId="S::pedro.cabrita@aproximar.pt::ed8af343-3d7d-4431-8f65-08573f3e1b53" providerId="AD" clId="Web-{21A04E9E-2C1B-77D2-46FD-94BECF5B04DA}" dt="2023-09-06T13:05:21.186" v="2"/>
        <pc:sldMkLst>
          <pc:docMk/>
          <pc:sldMk cId="3388645660" sldId="368"/>
        </pc:sldMkLst>
      </pc:sldChg>
      <pc:sldChg chg="del">
        <pc:chgData name="Pedro Cabrita" userId="S::pedro.cabrita@aproximar.pt::ed8af343-3d7d-4431-8f65-08573f3e1b53" providerId="AD" clId="Web-{21A04E9E-2C1B-77D2-46FD-94BECF5B04DA}" dt="2023-09-06T13:05:28.780" v="5"/>
        <pc:sldMkLst>
          <pc:docMk/>
          <pc:sldMk cId="2158029040" sldId="369"/>
        </pc:sldMkLst>
      </pc:sldChg>
      <pc:sldChg chg="del">
        <pc:chgData name="Pedro Cabrita" userId="S::pedro.cabrita@aproximar.pt::ed8af343-3d7d-4431-8f65-08573f3e1b53" providerId="AD" clId="Web-{21A04E9E-2C1B-77D2-46FD-94BECF5B04DA}" dt="2023-09-06T13:05:31.749" v="6"/>
        <pc:sldMkLst>
          <pc:docMk/>
          <pc:sldMk cId="3327936006" sldId="370"/>
        </pc:sldMkLst>
      </pc:sldChg>
      <pc:sldChg chg="del">
        <pc:chgData name="Pedro Cabrita" userId="S::pedro.cabrita@aproximar.pt::ed8af343-3d7d-4431-8f65-08573f3e1b53" providerId="AD" clId="Web-{21A04E9E-2C1B-77D2-46FD-94BECF5B04DA}" dt="2023-09-06T13:05:27.218" v="4"/>
        <pc:sldMkLst>
          <pc:docMk/>
          <pc:sldMk cId="2152350524" sldId="371"/>
        </pc:sldMkLst>
      </pc:sldChg>
      <pc:sldChg chg="del">
        <pc:chgData name="Pedro Cabrita" userId="S::pedro.cabrita@aproximar.pt::ed8af343-3d7d-4431-8f65-08573f3e1b53" providerId="AD" clId="Web-{21A04E9E-2C1B-77D2-46FD-94BECF5B04DA}" dt="2023-09-06T13:05:36.952" v="9"/>
        <pc:sldMkLst>
          <pc:docMk/>
          <pc:sldMk cId="2149570410" sldId="372"/>
        </pc:sldMkLst>
      </pc:sldChg>
      <pc:sldChg chg="del">
        <pc:chgData name="Pedro Cabrita" userId="S::pedro.cabrita@aproximar.pt::ed8af343-3d7d-4431-8f65-08573f3e1b53" providerId="AD" clId="Web-{21A04E9E-2C1B-77D2-46FD-94BECF5B04DA}" dt="2023-09-06T13:06:00.437" v="11"/>
        <pc:sldMkLst>
          <pc:docMk/>
          <pc:sldMk cId="355947423" sldId="373"/>
        </pc:sldMkLst>
      </pc:sldChg>
      <pc:sldChg chg="del">
        <pc:chgData name="Pedro Cabrita" userId="S::pedro.cabrita@aproximar.pt::ed8af343-3d7d-4431-8f65-08573f3e1b53" providerId="AD" clId="Web-{21A04E9E-2C1B-77D2-46FD-94BECF5B04DA}" dt="2023-09-06T13:06:03.250" v="12"/>
        <pc:sldMkLst>
          <pc:docMk/>
          <pc:sldMk cId="488273088" sldId="374"/>
        </pc:sldMkLst>
      </pc:sldChg>
      <pc:sldChg chg="del">
        <pc:chgData name="Pedro Cabrita" userId="S::pedro.cabrita@aproximar.pt::ed8af343-3d7d-4431-8f65-08573f3e1b53" providerId="AD" clId="Web-{21A04E9E-2C1B-77D2-46FD-94BECF5B04DA}" dt="2023-09-06T13:06:05.891" v="14"/>
        <pc:sldMkLst>
          <pc:docMk/>
          <pc:sldMk cId="2565107188" sldId="375"/>
        </pc:sldMkLst>
      </pc:sldChg>
      <pc:sldChg chg="del">
        <pc:chgData name="Pedro Cabrita" userId="S::pedro.cabrita@aproximar.pt::ed8af343-3d7d-4431-8f65-08573f3e1b53" providerId="AD" clId="Web-{21A04E9E-2C1B-77D2-46FD-94BECF5B04DA}" dt="2023-09-06T13:06:07.062" v="15"/>
        <pc:sldMkLst>
          <pc:docMk/>
          <pc:sldMk cId="1866008765" sldId="376"/>
        </pc:sldMkLst>
      </pc:sldChg>
      <pc:sldChg chg="del">
        <pc:chgData name="Pedro Cabrita" userId="S::pedro.cabrita@aproximar.pt::ed8af343-3d7d-4431-8f65-08573f3e1b53" providerId="AD" clId="Web-{21A04E9E-2C1B-77D2-46FD-94BECF5B04DA}" dt="2023-09-06T13:05:20.546" v="1"/>
        <pc:sldMkLst>
          <pc:docMk/>
          <pc:sldMk cId="32916079" sldId="381"/>
        </pc:sldMkLst>
      </pc:sldChg>
      <pc:sldChg chg="del">
        <pc:chgData name="Pedro Cabrita" userId="S::pedro.cabrita@aproximar.pt::ed8af343-3d7d-4431-8f65-08573f3e1b53" providerId="AD" clId="Web-{21A04E9E-2C1B-77D2-46FD-94BECF5B04DA}" dt="2023-09-06T13:05:24.343" v="3"/>
        <pc:sldMkLst>
          <pc:docMk/>
          <pc:sldMk cId="20060623" sldId="382"/>
        </pc:sldMkLst>
      </pc:sldChg>
      <pc:sldChg chg="del">
        <pc:chgData name="Pedro Cabrita" userId="S::pedro.cabrita@aproximar.pt::ed8af343-3d7d-4431-8f65-08573f3e1b53" providerId="AD" clId="Web-{21A04E9E-2C1B-77D2-46FD-94BECF5B04DA}" dt="2023-09-06T13:06:04.453" v="13"/>
        <pc:sldMkLst>
          <pc:docMk/>
          <pc:sldMk cId="2391544757" sldId="384"/>
        </pc:sldMkLst>
      </pc:sldChg>
      <pc:sldChg chg="del">
        <pc:chgData name="Pedro Cabrita" userId="S::pedro.cabrita@aproximar.pt::ed8af343-3d7d-4431-8f65-08573f3e1b53" providerId="AD" clId="Web-{21A04E9E-2C1B-77D2-46FD-94BECF5B04DA}" dt="2023-09-06T13:06:08.187" v="16"/>
        <pc:sldMkLst>
          <pc:docMk/>
          <pc:sldMk cId="2805573150" sldId="385"/>
        </pc:sldMkLst>
      </pc:sldChg>
      <pc:sldChg chg="modSp ord">
        <pc:chgData name="Pedro Cabrita" userId="S::pedro.cabrita@aproximar.pt::ed8af343-3d7d-4431-8f65-08573f3e1b53" providerId="AD" clId="Web-{21A04E9E-2C1B-77D2-46FD-94BECF5B04DA}" dt="2023-09-06T13:07:28.971" v="22" actId="20577"/>
        <pc:sldMkLst>
          <pc:docMk/>
          <pc:sldMk cId="1928755076" sldId="387"/>
        </pc:sldMkLst>
        <pc:spChg chg="mod">
          <ac:chgData name="Pedro Cabrita" userId="S::pedro.cabrita@aproximar.pt::ed8af343-3d7d-4431-8f65-08573f3e1b53" providerId="AD" clId="Web-{21A04E9E-2C1B-77D2-46FD-94BECF5B04DA}" dt="2023-09-06T13:07:28.971" v="22" actId="20577"/>
          <ac:spMkLst>
            <pc:docMk/>
            <pc:sldMk cId="1928755076" sldId="387"/>
            <ac:spMk id="3" creationId="{95188CBD-2233-73F6-B115-64F9054D2C7A}"/>
          </ac:spMkLst>
        </pc:spChg>
      </pc:sldChg>
      <pc:sldChg chg="ord">
        <pc:chgData name="Pedro Cabrita" userId="S::pedro.cabrita@aproximar.pt::ed8af343-3d7d-4431-8f65-08573f3e1b53" providerId="AD" clId="Web-{21A04E9E-2C1B-77D2-46FD-94BECF5B04DA}" dt="2023-09-06T13:23:34.217" v="29"/>
        <pc:sldMkLst>
          <pc:docMk/>
          <pc:sldMk cId="2187716951" sldId="390"/>
        </pc:sldMkLst>
      </pc:sldChg>
      <pc:sldChg chg="add del ord">
        <pc:chgData name="Pedro Cabrita" userId="S::pedro.cabrita@aproximar.pt::ed8af343-3d7d-4431-8f65-08573f3e1b53" providerId="AD" clId="Web-{21A04E9E-2C1B-77D2-46FD-94BECF5B04DA}" dt="2023-09-06T13:29:49.711" v="35"/>
        <pc:sldMkLst>
          <pc:docMk/>
          <pc:sldMk cId="908825316" sldId="391"/>
        </pc:sldMkLst>
      </pc:sldChg>
      <pc:sldChg chg="del">
        <pc:chgData name="Pedro Cabrita" userId="S::pedro.cabrita@aproximar.pt::ed8af343-3d7d-4431-8f65-08573f3e1b53" providerId="AD" clId="Web-{21A04E9E-2C1B-77D2-46FD-94BECF5B04DA}" dt="2023-09-06T13:05:33.171" v="7"/>
        <pc:sldMkLst>
          <pc:docMk/>
          <pc:sldMk cId="4253107051" sldId="396"/>
        </pc:sldMkLst>
      </pc:sldChg>
      <pc:sldChg chg="del">
        <pc:chgData name="Pedro Cabrita" userId="S::pedro.cabrita@aproximar.pt::ed8af343-3d7d-4431-8f65-08573f3e1b53" providerId="AD" clId="Web-{21A04E9E-2C1B-77D2-46FD-94BECF5B04DA}" dt="2023-09-06T13:05:35.562" v="8"/>
        <pc:sldMkLst>
          <pc:docMk/>
          <pc:sldMk cId="2407547150" sldId="397"/>
        </pc:sldMkLst>
      </pc:sldChg>
      <pc:sldChg chg="add del">
        <pc:chgData name="Pedro Cabrita" userId="S::pedro.cabrita@aproximar.pt::ed8af343-3d7d-4431-8f65-08573f3e1b53" providerId="AD" clId="Web-{21A04E9E-2C1B-77D2-46FD-94BECF5B04DA}" dt="2023-09-06T13:29:51.368" v="36"/>
        <pc:sldMkLst>
          <pc:docMk/>
          <pc:sldMk cId="2724606613" sldId="398"/>
        </pc:sldMkLst>
      </pc:sldChg>
      <pc:sldChg chg="modSp add del ord">
        <pc:chgData name="Pedro Cabrita" userId="S::pedro.cabrita@aproximar.pt::ed8af343-3d7d-4431-8f65-08573f3e1b53" providerId="AD" clId="Web-{21A04E9E-2C1B-77D2-46FD-94BECF5B04DA}" dt="2023-09-06T13:36:17.503" v="40"/>
        <pc:sldMkLst>
          <pc:docMk/>
          <pc:sldMk cId="1581849355" sldId="400"/>
        </pc:sldMkLst>
        <pc:graphicFrameChg chg="mod">
          <ac:chgData name="Pedro Cabrita" userId="S::pedro.cabrita@aproximar.pt::ed8af343-3d7d-4431-8f65-08573f3e1b53" providerId="AD" clId="Web-{21A04E9E-2C1B-77D2-46FD-94BECF5B04DA}" dt="2023-09-06T13:05:49.218" v="10" actId="1076"/>
          <ac:graphicFrameMkLst>
            <pc:docMk/>
            <pc:sldMk cId="1581849355" sldId="400"/>
            <ac:graphicFrameMk id="6" creationId="{F501D4B2-B530-BF3B-B651-5D62706FB1C9}"/>
          </ac:graphicFrameMkLst>
        </pc:graphicFrameChg>
      </pc:sldChg>
      <pc:sldChg chg="modSp">
        <pc:chgData name="Pedro Cabrita" userId="S::pedro.cabrita@aproximar.pt::ed8af343-3d7d-4431-8f65-08573f3e1b53" providerId="AD" clId="Web-{21A04E9E-2C1B-77D2-46FD-94BECF5B04DA}" dt="2023-09-06T13:12:48.761" v="23" actId="20577"/>
        <pc:sldMkLst>
          <pc:docMk/>
          <pc:sldMk cId="3922023394" sldId="404"/>
        </pc:sldMkLst>
        <pc:spChg chg="mod">
          <ac:chgData name="Pedro Cabrita" userId="S::pedro.cabrita@aproximar.pt::ed8af343-3d7d-4431-8f65-08573f3e1b53" providerId="AD" clId="Web-{21A04E9E-2C1B-77D2-46FD-94BECF5B04DA}" dt="2023-09-06T13:12:48.761" v="23" actId="20577"/>
          <ac:spMkLst>
            <pc:docMk/>
            <pc:sldMk cId="3922023394" sldId="404"/>
            <ac:spMk id="41" creationId="{2FF52F19-2608-EAE2-FC51-0D27DC7C0C3C}"/>
          </ac:spMkLst>
        </pc:spChg>
      </pc:sldChg>
      <pc:sldChg chg="ord">
        <pc:chgData name="Pedro Cabrita" userId="S::pedro.cabrita@aproximar.pt::ed8af343-3d7d-4431-8f65-08573f3e1b53" providerId="AD" clId="Web-{21A04E9E-2C1B-77D2-46FD-94BECF5B04DA}" dt="2023-09-06T13:12:59.183" v="24"/>
        <pc:sldMkLst>
          <pc:docMk/>
          <pc:sldMk cId="2345739811" sldId="405"/>
        </pc:sldMkLst>
      </pc:sldChg>
      <pc:sldChg chg="del">
        <pc:chgData name="Pedro Cabrita" userId="S::pedro.cabrita@aproximar.pt::ed8af343-3d7d-4431-8f65-08573f3e1b53" providerId="AD" clId="Web-{21A04E9E-2C1B-77D2-46FD-94BECF5B04DA}" dt="2023-09-06T13:05:19.108" v="0"/>
        <pc:sldMkLst>
          <pc:docMk/>
          <pc:sldMk cId="3397151229" sldId="410"/>
        </pc:sldMkLst>
      </pc:sldChg>
      <pc:sldChg chg="add mod modShow">
        <pc:chgData name="Pedro Cabrita" userId="S::pedro.cabrita@aproximar.pt::ed8af343-3d7d-4431-8f65-08573f3e1b53" providerId="AD" clId="Web-{21A04E9E-2C1B-77D2-46FD-94BECF5B04DA}" dt="2023-09-06T13:35:39.456" v="38"/>
        <pc:sldMkLst>
          <pc:docMk/>
          <pc:sldMk cId="173001099" sldId="412"/>
        </pc:sldMkLst>
      </pc:sldChg>
      <pc:sldChg chg="add">
        <pc:chgData name="Pedro Cabrita" userId="S::pedro.cabrita@aproximar.pt::ed8af343-3d7d-4431-8f65-08573f3e1b53" providerId="AD" clId="Web-{21A04E9E-2C1B-77D2-46FD-94BECF5B04DA}" dt="2023-09-06T13:36:08.159" v="39"/>
        <pc:sldMkLst>
          <pc:docMk/>
          <pc:sldMk cId="3975093058" sldId="413"/>
        </pc:sldMkLst>
      </pc:sldChg>
      <pc:sldChg chg="modSp add mod modShow">
        <pc:chgData name="Pedro Cabrita" userId="S::pedro.cabrita@aproximar.pt::ed8af343-3d7d-4431-8f65-08573f3e1b53" providerId="AD" clId="Web-{21A04E9E-2C1B-77D2-46FD-94BECF5B04DA}" dt="2023-09-06T13:37:43.943" v="48" actId="20577"/>
        <pc:sldMkLst>
          <pc:docMk/>
          <pc:sldMk cId="490111999" sldId="414"/>
        </pc:sldMkLst>
        <pc:spChg chg="mod">
          <ac:chgData name="Pedro Cabrita" userId="S::pedro.cabrita@aproximar.pt::ed8af343-3d7d-4431-8f65-08573f3e1b53" providerId="AD" clId="Web-{21A04E9E-2C1B-77D2-46FD-94BECF5B04DA}" dt="2023-09-06T13:37:43.943" v="48" actId="20577"/>
          <ac:spMkLst>
            <pc:docMk/>
            <pc:sldMk cId="490111999" sldId="414"/>
            <ac:spMk id="8" creationId="{8935EFE2-8765-01EC-33E3-474740854362}"/>
          </ac:spMkLst>
        </pc:spChg>
      </pc:sldChg>
      <pc:sldMasterChg chg="addSldLayout">
        <pc:chgData name="Pedro Cabrita" userId="S::pedro.cabrita@aproximar.pt::ed8af343-3d7d-4431-8f65-08573f3e1b53" providerId="AD" clId="Web-{21A04E9E-2C1B-77D2-46FD-94BECF5B04DA}" dt="2023-09-06T13:36:08.159" v="39"/>
        <pc:sldMasterMkLst>
          <pc:docMk/>
          <pc:sldMasterMk cId="1929023207" sldId="2147483737"/>
        </pc:sldMasterMkLst>
        <pc:sldLayoutChg chg="add">
          <pc:chgData name="Pedro Cabrita" userId="S::pedro.cabrita@aproximar.pt::ed8af343-3d7d-4431-8f65-08573f3e1b53" providerId="AD" clId="Web-{21A04E9E-2C1B-77D2-46FD-94BECF5B04DA}" dt="2023-09-06T13:36:08.159" v="39"/>
          <pc:sldLayoutMkLst>
            <pc:docMk/>
            <pc:sldMasterMk cId="1929023207" sldId="2147483737"/>
            <pc:sldLayoutMk cId="1677724977" sldId="2147483753"/>
          </pc:sldLayoutMkLst>
        </pc:sldLayoutChg>
        <pc:sldLayoutChg chg="add">
          <pc:chgData name="Pedro Cabrita" userId="S::pedro.cabrita@aproximar.pt::ed8af343-3d7d-4431-8f65-08573f3e1b53" providerId="AD" clId="Web-{21A04E9E-2C1B-77D2-46FD-94BECF5B04DA}" dt="2023-09-06T13:36:08.159" v="39"/>
          <pc:sldLayoutMkLst>
            <pc:docMk/>
            <pc:sldMasterMk cId="1929023207" sldId="2147483737"/>
            <pc:sldLayoutMk cId="3299768462" sldId="2147483754"/>
          </pc:sldLayoutMkLst>
        </pc:sldLayoutChg>
      </pc:sldMasterChg>
    </pc:docChg>
  </pc:docChgLst>
  <pc:docChgLst>
    <pc:chgData name="Pedro Cabrita" userId="S::pedro.cabrita@aproximar.pt::ed8af343-3d7d-4431-8f65-08573f3e1b53" providerId="AD" clId="Web-{FA7C8EA1-B5BA-FD19-8529-D486A44FC4B2}"/>
    <pc:docChg chg="modSld">
      <pc:chgData name="Pedro Cabrita" userId="S::pedro.cabrita@aproximar.pt::ed8af343-3d7d-4431-8f65-08573f3e1b53" providerId="AD" clId="Web-{FA7C8EA1-B5BA-FD19-8529-D486A44FC4B2}" dt="2023-07-06T13:50:49.936" v="185" actId="20577"/>
      <pc:docMkLst>
        <pc:docMk/>
      </pc:docMkLst>
      <pc:sldChg chg="addSp modSp">
        <pc:chgData name="Pedro Cabrita" userId="S::pedro.cabrita@aproximar.pt::ed8af343-3d7d-4431-8f65-08573f3e1b53" providerId="AD" clId="Web-{FA7C8EA1-B5BA-FD19-8529-D486A44FC4B2}" dt="2023-07-06T13:50:49.936" v="185" actId="20577"/>
        <pc:sldMkLst>
          <pc:docMk/>
          <pc:sldMk cId="2187716951" sldId="390"/>
        </pc:sldMkLst>
        <pc:spChg chg="mod">
          <ac:chgData name="Pedro Cabrita" userId="S::pedro.cabrita@aproximar.pt::ed8af343-3d7d-4431-8f65-08573f3e1b53" providerId="AD" clId="Web-{FA7C8EA1-B5BA-FD19-8529-D486A44FC4B2}" dt="2023-07-06T13:50:37.952" v="179" actId="14100"/>
          <ac:spMkLst>
            <pc:docMk/>
            <pc:sldMk cId="2187716951" sldId="390"/>
            <ac:spMk id="3" creationId="{81A79536-14CA-730B-878E-100835388F29}"/>
          </ac:spMkLst>
        </pc:spChg>
        <pc:spChg chg="mod">
          <ac:chgData name="Pedro Cabrita" userId="S::pedro.cabrita@aproximar.pt::ed8af343-3d7d-4431-8f65-08573f3e1b53" providerId="AD" clId="Web-{FA7C8EA1-B5BA-FD19-8529-D486A44FC4B2}" dt="2023-07-06T13:50:49.936" v="185" actId="20577"/>
          <ac:spMkLst>
            <pc:docMk/>
            <pc:sldMk cId="2187716951" sldId="390"/>
            <ac:spMk id="4" creationId="{00F0B794-5435-EF5F-9B90-9382228E7D5E}"/>
          </ac:spMkLst>
        </pc:spChg>
        <pc:spChg chg="add mod">
          <ac:chgData name="Pedro Cabrita" userId="S::pedro.cabrita@aproximar.pt::ed8af343-3d7d-4431-8f65-08573f3e1b53" providerId="AD" clId="Web-{FA7C8EA1-B5BA-FD19-8529-D486A44FC4B2}" dt="2023-07-06T13:50:30.592" v="178" actId="20577"/>
          <ac:spMkLst>
            <pc:docMk/>
            <pc:sldMk cId="2187716951" sldId="390"/>
            <ac:spMk id="5" creationId="{E189C709-7323-376B-F27D-21FF58722AE7}"/>
          </ac:spMkLst>
        </pc:spChg>
        <pc:spChg chg="add mod">
          <ac:chgData name="Pedro Cabrita" userId="S::pedro.cabrita@aproximar.pt::ed8af343-3d7d-4431-8f65-08573f3e1b53" providerId="AD" clId="Web-{FA7C8EA1-B5BA-FD19-8529-D486A44FC4B2}" dt="2023-07-06T13:49:10.417" v="157" actId="20577"/>
          <ac:spMkLst>
            <pc:docMk/>
            <pc:sldMk cId="2187716951" sldId="390"/>
            <ac:spMk id="7" creationId="{13024CFC-7C79-A413-AD83-C8ED8EDD4B26}"/>
          </ac:spMkLst>
        </pc:spChg>
        <pc:spChg chg="add mod">
          <ac:chgData name="Pedro Cabrita" userId="S::pedro.cabrita@aproximar.pt::ed8af343-3d7d-4431-8f65-08573f3e1b53" providerId="AD" clId="Web-{FA7C8EA1-B5BA-FD19-8529-D486A44FC4B2}" dt="2023-07-06T13:49:48.012" v="170" actId="20577"/>
          <ac:spMkLst>
            <pc:docMk/>
            <pc:sldMk cId="2187716951" sldId="390"/>
            <ac:spMk id="9" creationId="{DEA00E14-6A3D-3DD7-2BE7-0A0499D57062}"/>
          </ac:spMkLst>
        </pc:spChg>
        <pc:spChg chg="add mod">
          <ac:chgData name="Pedro Cabrita" userId="S::pedro.cabrita@aproximar.pt::ed8af343-3d7d-4431-8f65-08573f3e1b53" providerId="AD" clId="Web-{FA7C8EA1-B5BA-FD19-8529-D486A44FC4B2}" dt="2023-07-06T13:50:19.467" v="174" actId="20577"/>
          <ac:spMkLst>
            <pc:docMk/>
            <pc:sldMk cId="2187716951" sldId="390"/>
            <ac:spMk id="11" creationId="{93B9047A-6847-6CB7-71B5-0B6A27DCB238}"/>
          </ac:spMkLst>
        </pc:spChg>
      </pc:sldChg>
    </pc:docChg>
  </pc:docChgLst>
  <pc:docChgLst>
    <pc:chgData name="Joao Correia" userId="5214b934-f80e-4d3e-ab85-52f818e6fbb2" providerId="ADAL" clId="{8DDD943F-C01B-439E-AB66-5B5E5209DC0A}"/>
    <pc:docChg chg="modSld sldOrd">
      <pc:chgData name="Joao Correia" userId="5214b934-f80e-4d3e-ab85-52f818e6fbb2" providerId="ADAL" clId="{8DDD943F-C01B-439E-AB66-5B5E5209DC0A}" dt="2023-09-06T13:21:28.285" v="13" actId="20577"/>
      <pc:docMkLst>
        <pc:docMk/>
      </pc:docMkLst>
      <pc:sldChg chg="modSp mod ord">
        <pc:chgData name="Joao Correia" userId="5214b934-f80e-4d3e-ab85-52f818e6fbb2" providerId="ADAL" clId="{8DDD943F-C01B-439E-AB66-5B5E5209DC0A}" dt="2023-09-06T13:21:28.285" v="13" actId="20577"/>
        <pc:sldMkLst>
          <pc:docMk/>
          <pc:sldMk cId="2188745836" sldId="394"/>
        </pc:sldMkLst>
        <pc:spChg chg="mod">
          <ac:chgData name="Joao Correia" userId="5214b934-f80e-4d3e-ab85-52f818e6fbb2" providerId="ADAL" clId="{8DDD943F-C01B-439E-AB66-5B5E5209DC0A}" dt="2023-09-06T13:21:28.285" v="13" actId="20577"/>
          <ac:spMkLst>
            <pc:docMk/>
            <pc:sldMk cId="2188745836" sldId="394"/>
            <ac:spMk id="5" creationId="{084A2B79-33CB-4F1D-A3D0-4FD9962BB765}"/>
          </ac:spMkLst>
        </pc:spChg>
      </pc:sldChg>
    </pc:docChg>
  </pc:docChgLst>
  <pc:docChgLst>
    <pc:chgData name="Pedro Cabrita" userId="S::pedro.cabrita@aproximar.pt::ed8af343-3d7d-4431-8f65-08573f3e1b53" providerId="AD" clId="Web-{BB13E3D6-55EB-D879-6766-BC9848935274}"/>
    <pc:docChg chg="addSld delSld modSld sldOrd">
      <pc:chgData name="Pedro Cabrita" userId="S::pedro.cabrita@aproximar.pt::ed8af343-3d7d-4431-8f65-08573f3e1b53" providerId="AD" clId="Web-{BB13E3D6-55EB-D879-6766-BC9848935274}" dt="2023-06-23T09:21:58.818" v="529"/>
      <pc:docMkLst>
        <pc:docMk/>
      </pc:docMkLst>
      <pc:sldChg chg="modSp ord">
        <pc:chgData name="Pedro Cabrita" userId="S::pedro.cabrita@aproximar.pt::ed8af343-3d7d-4431-8f65-08573f3e1b53" providerId="AD" clId="Web-{BB13E3D6-55EB-D879-6766-BC9848935274}" dt="2023-06-23T08:45:23.914" v="202" actId="20577"/>
        <pc:sldMkLst>
          <pc:docMk/>
          <pc:sldMk cId="1009809591" sldId="258"/>
        </pc:sldMkLst>
        <pc:spChg chg="mod">
          <ac:chgData name="Pedro Cabrita" userId="S::pedro.cabrita@aproximar.pt::ed8af343-3d7d-4431-8f65-08573f3e1b53" providerId="AD" clId="Web-{BB13E3D6-55EB-D879-6766-BC9848935274}" dt="2023-06-23T08:45:23.914" v="202" actId="20577"/>
          <ac:spMkLst>
            <pc:docMk/>
            <pc:sldMk cId="1009809591" sldId="258"/>
            <ac:spMk id="5" creationId="{084A2B79-33CB-4F1D-A3D0-4FD9962BB765}"/>
          </ac:spMkLst>
        </pc:spChg>
      </pc:sldChg>
      <pc:sldChg chg="modSp">
        <pc:chgData name="Pedro Cabrita" userId="S::pedro.cabrita@aproximar.pt::ed8af343-3d7d-4431-8f65-08573f3e1b53" providerId="AD" clId="Web-{BB13E3D6-55EB-D879-6766-BC9848935274}" dt="2023-06-23T09:05:37.089" v="488" actId="20577"/>
        <pc:sldMkLst>
          <pc:docMk/>
          <pc:sldMk cId="714375841" sldId="282"/>
        </pc:sldMkLst>
        <pc:spChg chg="mod">
          <ac:chgData name="Pedro Cabrita" userId="S::pedro.cabrita@aproximar.pt::ed8af343-3d7d-4431-8f65-08573f3e1b53" providerId="AD" clId="Web-{BB13E3D6-55EB-D879-6766-BC9848935274}" dt="2023-06-23T09:05:37.089" v="488" actId="20577"/>
          <ac:spMkLst>
            <pc:docMk/>
            <pc:sldMk cId="714375841" sldId="282"/>
            <ac:spMk id="3" creationId="{81A79536-14CA-730B-878E-100835388F29}"/>
          </ac:spMkLst>
        </pc:spChg>
      </pc:sldChg>
      <pc:sldChg chg="addSp modSp">
        <pc:chgData name="Pedro Cabrita" userId="S::pedro.cabrita@aproximar.pt::ed8af343-3d7d-4431-8f65-08573f3e1b53" providerId="AD" clId="Web-{BB13E3D6-55EB-D879-6766-BC9848935274}" dt="2023-06-23T08:46:36.839" v="223" actId="20577"/>
        <pc:sldMkLst>
          <pc:docMk/>
          <pc:sldMk cId="2188339227" sldId="354"/>
        </pc:sldMkLst>
        <pc:spChg chg="mod">
          <ac:chgData name="Pedro Cabrita" userId="S::pedro.cabrita@aproximar.pt::ed8af343-3d7d-4431-8f65-08573f3e1b53" providerId="AD" clId="Web-{BB13E3D6-55EB-D879-6766-BC9848935274}" dt="2023-06-23T08:46:36.839" v="223" actId="20577"/>
          <ac:spMkLst>
            <pc:docMk/>
            <pc:sldMk cId="2188339227" sldId="354"/>
            <ac:spMk id="8" creationId="{8935EFE2-8765-01EC-33E3-474740854362}"/>
          </ac:spMkLst>
        </pc:spChg>
        <pc:picChg chg="add mod">
          <ac:chgData name="Pedro Cabrita" userId="S::pedro.cabrita@aproximar.pt::ed8af343-3d7d-4431-8f65-08573f3e1b53" providerId="AD" clId="Web-{BB13E3D6-55EB-D879-6766-BC9848935274}" dt="2023-06-23T08:46:11.384" v="218"/>
          <ac:picMkLst>
            <pc:docMk/>
            <pc:sldMk cId="2188339227" sldId="354"/>
            <ac:picMk id="4" creationId="{3B36887C-751B-793F-33D1-2205FAED9EC0}"/>
          </ac:picMkLst>
        </pc:picChg>
      </pc:sldChg>
      <pc:sldChg chg="modSp">
        <pc:chgData name="Pedro Cabrita" userId="S::pedro.cabrita@aproximar.pt::ed8af343-3d7d-4431-8f65-08573f3e1b53" providerId="AD" clId="Web-{BB13E3D6-55EB-D879-6766-BC9848935274}" dt="2023-06-23T09:09:54.663" v="491" actId="20577"/>
        <pc:sldMkLst>
          <pc:docMk/>
          <pc:sldMk cId="4279360109" sldId="363"/>
        </pc:sldMkLst>
        <pc:spChg chg="mod">
          <ac:chgData name="Pedro Cabrita" userId="S::pedro.cabrita@aproximar.pt::ed8af343-3d7d-4431-8f65-08573f3e1b53" providerId="AD" clId="Web-{BB13E3D6-55EB-D879-6766-BC9848935274}" dt="2023-06-23T08:45:28.039" v="203" actId="20577"/>
          <ac:spMkLst>
            <pc:docMk/>
            <pc:sldMk cId="4279360109" sldId="363"/>
            <ac:spMk id="9" creationId="{72DF0B0B-3DBC-8996-3522-298E9429EC3A}"/>
          </ac:spMkLst>
        </pc:spChg>
        <pc:spChg chg="mod">
          <ac:chgData name="Pedro Cabrita" userId="S::pedro.cabrita@aproximar.pt::ed8af343-3d7d-4431-8f65-08573f3e1b53" providerId="AD" clId="Web-{BB13E3D6-55EB-D879-6766-BC9848935274}" dt="2023-06-23T09:09:54.663" v="491" actId="20577"/>
          <ac:spMkLst>
            <pc:docMk/>
            <pc:sldMk cId="4279360109" sldId="363"/>
            <ac:spMk id="10" creationId="{3ABF828C-AB25-A4AE-FEF9-D93A788A2711}"/>
          </ac:spMkLst>
        </pc:spChg>
      </pc:sldChg>
      <pc:sldChg chg="modSp">
        <pc:chgData name="Pedro Cabrita" userId="S::pedro.cabrita@aproximar.pt::ed8af343-3d7d-4431-8f65-08573f3e1b53" providerId="AD" clId="Web-{BB13E3D6-55EB-D879-6766-BC9848935274}" dt="2023-06-23T09:21:27.410" v="525" actId="1076"/>
        <pc:sldMkLst>
          <pc:docMk/>
          <pc:sldMk cId="2898425066" sldId="364"/>
        </pc:sldMkLst>
        <pc:picChg chg="mod">
          <ac:chgData name="Pedro Cabrita" userId="S::pedro.cabrita@aproximar.pt::ed8af343-3d7d-4431-8f65-08573f3e1b53" providerId="AD" clId="Web-{BB13E3D6-55EB-D879-6766-BC9848935274}" dt="2023-06-23T09:21:27.379" v="523" actId="1076"/>
          <ac:picMkLst>
            <pc:docMk/>
            <pc:sldMk cId="2898425066" sldId="364"/>
            <ac:picMk id="15" creationId="{75136C9D-A05E-08C5-AC89-1C33FDA069EF}"/>
          </ac:picMkLst>
        </pc:picChg>
        <pc:picChg chg="mod">
          <ac:chgData name="Pedro Cabrita" userId="S::pedro.cabrita@aproximar.pt::ed8af343-3d7d-4431-8f65-08573f3e1b53" providerId="AD" clId="Web-{BB13E3D6-55EB-D879-6766-BC9848935274}" dt="2023-06-23T09:21:27.395" v="524" actId="1076"/>
          <ac:picMkLst>
            <pc:docMk/>
            <pc:sldMk cId="2898425066" sldId="364"/>
            <ac:picMk id="16" creationId="{2FF795C0-5DFA-06FB-B84A-667BF463254F}"/>
          </ac:picMkLst>
        </pc:picChg>
        <pc:picChg chg="mod">
          <ac:chgData name="Pedro Cabrita" userId="S::pedro.cabrita@aproximar.pt::ed8af343-3d7d-4431-8f65-08573f3e1b53" providerId="AD" clId="Web-{BB13E3D6-55EB-D879-6766-BC9848935274}" dt="2023-06-23T09:21:27.410" v="525" actId="1076"/>
          <ac:picMkLst>
            <pc:docMk/>
            <pc:sldMk cId="2898425066" sldId="364"/>
            <ac:picMk id="17" creationId="{C571CA02-72EC-BDAE-2D2D-7DBFB6B43717}"/>
          </ac:picMkLst>
        </pc:picChg>
      </pc:sldChg>
      <pc:sldChg chg="modSp">
        <pc:chgData name="Pedro Cabrita" userId="S::pedro.cabrita@aproximar.pt::ed8af343-3d7d-4431-8f65-08573f3e1b53" providerId="AD" clId="Web-{BB13E3D6-55EB-D879-6766-BC9848935274}" dt="2023-06-23T08:45:18.601" v="196" actId="20577"/>
        <pc:sldMkLst>
          <pc:docMk/>
          <pc:sldMk cId="1900631146" sldId="366"/>
        </pc:sldMkLst>
        <pc:spChg chg="mod">
          <ac:chgData name="Pedro Cabrita" userId="S::pedro.cabrita@aproximar.pt::ed8af343-3d7d-4431-8f65-08573f3e1b53" providerId="AD" clId="Web-{BB13E3D6-55EB-D879-6766-BC9848935274}" dt="2023-06-23T08:45:18.601" v="196" actId="20577"/>
          <ac:spMkLst>
            <pc:docMk/>
            <pc:sldMk cId="1900631146" sldId="366"/>
            <ac:spMk id="8" creationId="{E2C3D4AA-22CA-43B8-E8E6-6805387540C8}"/>
          </ac:spMkLst>
        </pc:spChg>
      </pc:sldChg>
      <pc:sldChg chg="addSp delSp modSp">
        <pc:chgData name="Pedro Cabrita" userId="S::pedro.cabrita@aproximar.pt::ed8af343-3d7d-4431-8f65-08573f3e1b53" providerId="AD" clId="Web-{BB13E3D6-55EB-D879-6766-BC9848935274}" dt="2023-06-23T08:39:15.664" v="143" actId="1076"/>
        <pc:sldMkLst>
          <pc:docMk/>
          <pc:sldMk cId="3388645660" sldId="368"/>
        </pc:sldMkLst>
        <pc:spChg chg="mod">
          <ac:chgData name="Pedro Cabrita" userId="S::pedro.cabrita@aproximar.pt::ed8af343-3d7d-4431-8f65-08573f3e1b53" providerId="AD" clId="Web-{BB13E3D6-55EB-D879-6766-BC9848935274}" dt="2023-06-23T08:38:23.896" v="133" actId="20577"/>
          <ac:spMkLst>
            <pc:docMk/>
            <pc:sldMk cId="3388645660" sldId="368"/>
            <ac:spMk id="8" creationId="{8935EFE2-8765-01EC-33E3-474740854362}"/>
          </ac:spMkLst>
        </pc:spChg>
        <pc:picChg chg="add del mod">
          <ac:chgData name="Pedro Cabrita" userId="S::pedro.cabrita@aproximar.pt::ed8af343-3d7d-4431-8f65-08573f3e1b53" providerId="AD" clId="Web-{BB13E3D6-55EB-D879-6766-BC9848935274}" dt="2023-06-23T08:39:15.664" v="143" actId="1076"/>
          <ac:picMkLst>
            <pc:docMk/>
            <pc:sldMk cId="3388645660" sldId="368"/>
            <ac:picMk id="5" creationId="{09F8E058-859B-70C9-1D30-EF7E4BCBC8C4}"/>
          </ac:picMkLst>
        </pc:picChg>
      </pc:sldChg>
      <pc:sldChg chg="modSp">
        <pc:chgData name="Pedro Cabrita" userId="S::pedro.cabrita@aproximar.pt::ed8af343-3d7d-4431-8f65-08573f3e1b53" providerId="AD" clId="Web-{BB13E3D6-55EB-D879-6766-BC9848935274}" dt="2023-06-23T08:47:28.325" v="233" actId="20577"/>
        <pc:sldMkLst>
          <pc:docMk/>
          <pc:sldMk cId="2158029040" sldId="369"/>
        </pc:sldMkLst>
        <pc:spChg chg="mod">
          <ac:chgData name="Pedro Cabrita" userId="S::pedro.cabrita@aproximar.pt::ed8af343-3d7d-4431-8f65-08573f3e1b53" providerId="AD" clId="Web-{BB13E3D6-55EB-D879-6766-BC9848935274}" dt="2023-06-23T08:47:28.325" v="233" actId="20577"/>
          <ac:spMkLst>
            <pc:docMk/>
            <pc:sldMk cId="2158029040" sldId="369"/>
            <ac:spMk id="8" creationId="{8935EFE2-8765-01EC-33E3-474740854362}"/>
          </ac:spMkLst>
        </pc:spChg>
        <pc:picChg chg="mod">
          <ac:chgData name="Pedro Cabrita" userId="S::pedro.cabrita@aproximar.pt::ed8af343-3d7d-4431-8f65-08573f3e1b53" providerId="AD" clId="Web-{BB13E3D6-55EB-D879-6766-BC9848935274}" dt="2023-06-23T08:47:10.481" v="229" actId="14100"/>
          <ac:picMkLst>
            <pc:docMk/>
            <pc:sldMk cId="2158029040" sldId="369"/>
            <ac:picMk id="5" creationId="{342F587E-B3D8-FFA3-A509-87E872603CF1}"/>
          </ac:picMkLst>
        </pc:picChg>
      </pc:sldChg>
      <pc:sldChg chg="modSp">
        <pc:chgData name="Pedro Cabrita" userId="S::pedro.cabrita@aproximar.pt::ed8af343-3d7d-4431-8f65-08573f3e1b53" providerId="AD" clId="Web-{BB13E3D6-55EB-D879-6766-BC9848935274}" dt="2023-06-23T08:48:35.437" v="264" actId="20577"/>
        <pc:sldMkLst>
          <pc:docMk/>
          <pc:sldMk cId="3327936006" sldId="370"/>
        </pc:sldMkLst>
        <pc:spChg chg="mod">
          <ac:chgData name="Pedro Cabrita" userId="S::pedro.cabrita@aproximar.pt::ed8af343-3d7d-4431-8f65-08573f3e1b53" providerId="AD" clId="Web-{BB13E3D6-55EB-D879-6766-BC9848935274}" dt="2023-06-23T08:48:35.437" v="264" actId="20577"/>
          <ac:spMkLst>
            <pc:docMk/>
            <pc:sldMk cId="3327936006" sldId="370"/>
            <ac:spMk id="5" creationId="{5122476F-DC40-123C-0F4D-2F3A79247174}"/>
          </ac:spMkLst>
        </pc:spChg>
        <pc:spChg chg="mod">
          <ac:chgData name="Pedro Cabrita" userId="S::pedro.cabrita@aproximar.pt::ed8af343-3d7d-4431-8f65-08573f3e1b53" providerId="AD" clId="Web-{BB13E3D6-55EB-D879-6766-BC9848935274}" dt="2023-06-23T08:47:47.826" v="236" actId="20577"/>
          <ac:spMkLst>
            <pc:docMk/>
            <pc:sldMk cId="3327936006" sldId="370"/>
            <ac:spMk id="8" creationId="{8935EFE2-8765-01EC-33E3-474740854362}"/>
          </ac:spMkLst>
        </pc:spChg>
      </pc:sldChg>
      <pc:sldChg chg="addSp delSp modSp">
        <pc:chgData name="Pedro Cabrita" userId="S::pedro.cabrita@aproximar.pt::ed8af343-3d7d-4431-8f65-08573f3e1b53" providerId="AD" clId="Web-{BB13E3D6-55EB-D879-6766-BC9848935274}" dt="2023-06-23T08:51:04.537" v="295" actId="20577"/>
        <pc:sldMkLst>
          <pc:docMk/>
          <pc:sldMk cId="2152350524" sldId="371"/>
        </pc:sldMkLst>
        <pc:spChg chg="mod">
          <ac:chgData name="Pedro Cabrita" userId="S::pedro.cabrita@aproximar.pt::ed8af343-3d7d-4431-8f65-08573f3e1b53" providerId="AD" clId="Web-{BB13E3D6-55EB-D879-6766-BC9848935274}" dt="2023-06-23T08:51:04.537" v="295" actId="20577"/>
          <ac:spMkLst>
            <pc:docMk/>
            <pc:sldMk cId="2152350524" sldId="371"/>
            <ac:spMk id="8" creationId="{8935EFE2-8765-01EC-33E3-474740854362}"/>
          </ac:spMkLst>
        </pc:spChg>
        <pc:picChg chg="del mod">
          <ac:chgData name="Pedro Cabrita" userId="S::pedro.cabrita@aproximar.pt::ed8af343-3d7d-4431-8f65-08573f3e1b53" providerId="AD" clId="Web-{BB13E3D6-55EB-D879-6766-BC9848935274}" dt="2023-06-23T08:50:12.426" v="284"/>
          <ac:picMkLst>
            <pc:docMk/>
            <pc:sldMk cId="2152350524" sldId="371"/>
            <ac:picMk id="4" creationId="{B167608D-D0B2-0D51-8A55-FB4DA490CE61}"/>
          </ac:picMkLst>
        </pc:picChg>
        <pc:picChg chg="add mod">
          <ac:chgData name="Pedro Cabrita" userId="S::pedro.cabrita@aproximar.pt::ed8af343-3d7d-4431-8f65-08573f3e1b53" providerId="AD" clId="Web-{BB13E3D6-55EB-D879-6766-BC9848935274}" dt="2023-06-23T08:50:35.489" v="289"/>
          <ac:picMkLst>
            <pc:docMk/>
            <pc:sldMk cId="2152350524" sldId="371"/>
            <ac:picMk id="5" creationId="{5DDE4461-EFC8-2483-D48C-67DF50D44DD1}"/>
          </ac:picMkLst>
        </pc:picChg>
      </pc:sldChg>
      <pc:sldChg chg="modSp">
        <pc:chgData name="Pedro Cabrita" userId="S::pedro.cabrita@aproximar.pt::ed8af343-3d7d-4431-8f65-08573f3e1b53" providerId="AD" clId="Web-{BB13E3D6-55EB-D879-6766-BC9848935274}" dt="2023-06-23T08:51:45.976" v="303" actId="20577"/>
        <pc:sldMkLst>
          <pc:docMk/>
          <pc:sldMk cId="2149570410" sldId="372"/>
        </pc:sldMkLst>
        <pc:spChg chg="mod">
          <ac:chgData name="Pedro Cabrita" userId="S::pedro.cabrita@aproximar.pt::ed8af343-3d7d-4431-8f65-08573f3e1b53" providerId="AD" clId="Web-{BB13E3D6-55EB-D879-6766-BC9848935274}" dt="2023-06-23T08:51:45.976" v="303" actId="20577"/>
          <ac:spMkLst>
            <pc:docMk/>
            <pc:sldMk cId="2149570410" sldId="372"/>
            <ac:spMk id="8" creationId="{8935EFE2-8765-01EC-33E3-474740854362}"/>
          </ac:spMkLst>
        </pc:spChg>
        <pc:picChg chg="mod">
          <ac:chgData name="Pedro Cabrita" userId="S::pedro.cabrita@aproximar.pt::ed8af343-3d7d-4431-8f65-08573f3e1b53" providerId="AD" clId="Web-{BB13E3D6-55EB-D879-6766-BC9848935274}" dt="2023-06-23T08:51:15.600" v="297" actId="1076"/>
          <ac:picMkLst>
            <pc:docMk/>
            <pc:sldMk cId="2149570410" sldId="372"/>
            <ac:picMk id="4" creationId="{59AD6D62-7FD0-6AED-E832-3C943B24BAD9}"/>
          </ac:picMkLst>
        </pc:picChg>
      </pc:sldChg>
      <pc:sldChg chg="addSp delSp modSp">
        <pc:chgData name="Pedro Cabrita" userId="S::pedro.cabrita@aproximar.pt::ed8af343-3d7d-4431-8f65-08573f3e1b53" providerId="AD" clId="Web-{BB13E3D6-55EB-D879-6766-BC9848935274}" dt="2023-06-23T08:54:41.484" v="334"/>
        <pc:sldMkLst>
          <pc:docMk/>
          <pc:sldMk cId="355947423" sldId="373"/>
        </pc:sldMkLst>
        <pc:spChg chg="mod">
          <ac:chgData name="Pedro Cabrita" userId="S::pedro.cabrita@aproximar.pt::ed8af343-3d7d-4431-8f65-08573f3e1b53" providerId="AD" clId="Web-{BB13E3D6-55EB-D879-6766-BC9848935274}" dt="2023-06-23T08:54:11.608" v="328" actId="20577"/>
          <ac:spMkLst>
            <pc:docMk/>
            <pc:sldMk cId="355947423" sldId="373"/>
            <ac:spMk id="8" creationId="{8935EFE2-8765-01EC-33E3-474740854362}"/>
          </ac:spMkLst>
        </pc:spChg>
        <pc:picChg chg="add mod">
          <ac:chgData name="Pedro Cabrita" userId="S::pedro.cabrita@aproximar.pt::ed8af343-3d7d-4431-8f65-08573f3e1b53" providerId="AD" clId="Web-{BB13E3D6-55EB-D879-6766-BC9848935274}" dt="2023-06-23T08:54:41.484" v="334"/>
          <ac:picMkLst>
            <pc:docMk/>
            <pc:sldMk cId="355947423" sldId="373"/>
            <ac:picMk id="4" creationId="{AB968012-3C21-4B28-FACD-BCD424A3C229}"/>
          </ac:picMkLst>
        </pc:picChg>
        <pc:picChg chg="del mod">
          <ac:chgData name="Pedro Cabrita" userId="S::pedro.cabrita@aproximar.pt::ed8af343-3d7d-4431-8f65-08573f3e1b53" providerId="AD" clId="Web-{BB13E3D6-55EB-D879-6766-BC9848935274}" dt="2023-06-23T08:54:14.436" v="329"/>
          <ac:picMkLst>
            <pc:docMk/>
            <pc:sldMk cId="355947423" sldId="373"/>
            <ac:picMk id="2052" creationId="{54F065ED-61B8-42AB-F258-88D3AE398588}"/>
          </ac:picMkLst>
        </pc:picChg>
      </pc:sldChg>
      <pc:sldChg chg="modSp">
        <pc:chgData name="Pedro Cabrita" userId="S::pedro.cabrita@aproximar.pt::ed8af343-3d7d-4431-8f65-08573f3e1b53" providerId="AD" clId="Web-{BB13E3D6-55EB-D879-6766-BC9848935274}" dt="2023-06-23T08:55:40.049" v="345" actId="20577"/>
        <pc:sldMkLst>
          <pc:docMk/>
          <pc:sldMk cId="488273088" sldId="374"/>
        </pc:sldMkLst>
        <pc:spChg chg="mod">
          <ac:chgData name="Pedro Cabrita" userId="S::pedro.cabrita@aproximar.pt::ed8af343-3d7d-4431-8f65-08573f3e1b53" providerId="AD" clId="Web-{BB13E3D6-55EB-D879-6766-BC9848935274}" dt="2023-06-23T08:55:40.049" v="345" actId="20577"/>
          <ac:spMkLst>
            <pc:docMk/>
            <pc:sldMk cId="488273088" sldId="374"/>
            <ac:spMk id="8" creationId="{8935EFE2-8765-01EC-33E3-474740854362}"/>
          </ac:spMkLst>
        </pc:spChg>
        <pc:picChg chg="mod">
          <ac:chgData name="Pedro Cabrita" userId="S::pedro.cabrita@aproximar.pt::ed8af343-3d7d-4431-8f65-08573f3e1b53" providerId="AD" clId="Web-{BB13E3D6-55EB-D879-6766-BC9848935274}" dt="2023-06-23T08:55:25.470" v="341" actId="1076"/>
          <ac:picMkLst>
            <pc:docMk/>
            <pc:sldMk cId="488273088" sldId="374"/>
            <ac:picMk id="4" creationId="{D5685416-8369-8955-644C-213EF101058A}"/>
          </ac:picMkLst>
        </pc:picChg>
      </pc:sldChg>
      <pc:sldChg chg="modSp">
        <pc:chgData name="Pedro Cabrita" userId="S::pedro.cabrita@aproximar.pt::ed8af343-3d7d-4431-8f65-08573f3e1b53" providerId="AD" clId="Web-{BB13E3D6-55EB-D879-6766-BC9848935274}" dt="2023-06-23T08:57:12.396" v="364" actId="20577"/>
        <pc:sldMkLst>
          <pc:docMk/>
          <pc:sldMk cId="2565107188" sldId="375"/>
        </pc:sldMkLst>
        <pc:spChg chg="mod">
          <ac:chgData name="Pedro Cabrita" userId="S::pedro.cabrita@aproximar.pt::ed8af343-3d7d-4431-8f65-08573f3e1b53" providerId="AD" clId="Web-{BB13E3D6-55EB-D879-6766-BC9848935274}" dt="2023-06-23T08:57:12.396" v="364" actId="20577"/>
          <ac:spMkLst>
            <pc:docMk/>
            <pc:sldMk cId="2565107188" sldId="375"/>
            <ac:spMk id="8" creationId="{8935EFE2-8765-01EC-33E3-474740854362}"/>
          </ac:spMkLst>
        </pc:spChg>
        <pc:picChg chg="mod">
          <ac:chgData name="Pedro Cabrita" userId="S::pedro.cabrita@aproximar.pt::ed8af343-3d7d-4431-8f65-08573f3e1b53" providerId="AD" clId="Web-{BB13E3D6-55EB-D879-6766-BC9848935274}" dt="2023-06-23T08:56:59.005" v="360" actId="14100"/>
          <ac:picMkLst>
            <pc:docMk/>
            <pc:sldMk cId="2565107188" sldId="375"/>
            <ac:picMk id="4" creationId="{C3CB8AF6-A90C-B1D3-1824-3D638C84120E}"/>
          </ac:picMkLst>
        </pc:picChg>
      </pc:sldChg>
      <pc:sldChg chg="modSp">
        <pc:chgData name="Pedro Cabrita" userId="S::pedro.cabrita@aproximar.pt::ed8af343-3d7d-4431-8f65-08573f3e1b53" providerId="AD" clId="Web-{BB13E3D6-55EB-D879-6766-BC9848935274}" dt="2023-06-23T08:57:43.804" v="372" actId="1076"/>
        <pc:sldMkLst>
          <pc:docMk/>
          <pc:sldMk cId="1866008765" sldId="376"/>
        </pc:sldMkLst>
        <pc:spChg chg="mod">
          <ac:chgData name="Pedro Cabrita" userId="S::pedro.cabrita@aproximar.pt::ed8af343-3d7d-4431-8f65-08573f3e1b53" providerId="AD" clId="Web-{BB13E3D6-55EB-D879-6766-BC9848935274}" dt="2023-06-23T08:57:41.945" v="371" actId="1076"/>
          <ac:spMkLst>
            <pc:docMk/>
            <pc:sldMk cId="1866008765" sldId="376"/>
            <ac:spMk id="8" creationId="{8935EFE2-8765-01EC-33E3-474740854362}"/>
          </ac:spMkLst>
        </pc:spChg>
        <pc:picChg chg="mod">
          <ac:chgData name="Pedro Cabrita" userId="S::pedro.cabrita@aproximar.pt::ed8af343-3d7d-4431-8f65-08573f3e1b53" providerId="AD" clId="Web-{BB13E3D6-55EB-D879-6766-BC9848935274}" dt="2023-06-23T08:57:43.804" v="372" actId="1076"/>
          <ac:picMkLst>
            <pc:docMk/>
            <pc:sldMk cId="1866008765" sldId="376"/>
            <ac:picMk id="4" creationId="{5E52B170-A3FD-A1DB-2FB5-C88F6705E98F}"/>
          </ac:picMkLst>
        </pc:picChg>
      </pc:sldChg>
      <pc:sldChg chg="modSp">
        <pc:chgData name="Pedro Cabrita" userId="S::pedro.cabrita@aproximar.pt::ed8af343-3d7d-4431-8f65-08573f3e1b53" providerId="AD" clId="Web-{BB13E3D6-55EB-D879-6766-BC9848935274}" dt="2023-06-23T08:59:35.324" v="404" actId="1076"/>
        <pc:sldMkLst>
          <pc:docMk/>
          <pc:sldMk cId="1680233968" sldId="377"/>
        </pc:sldMkLst>
        <pc:spChg chg="mod">
          <ac:chgData name="Pedro Cabrita" userId="S::pedro.cabrita@aproximar.pt::ed8af343-3d7d-4431-8f65-08573f3e1b53" providerId="AD" clId="Web-{BB13E3D6-55EB-D879-6766-BC9848935274}" dt="2023-06-23T08:59:32.324" v="403" actId="20577"/>
          <ac:spMkLst>
            <pc:docMk/>
            <pc:sldMk cId="1680233968" sldId="377"/>
            <ac:spMk id="8" creationId="{8935EFE2-8765-01EC-33E3-474740854362}"/>
          </ac:spMkLst>
        </pc:spChg>
        <pc:picChg chg="mod">
          <ac:chgData name="Pedro Cabrita" userId="S::pedro.cabrita@aproximar.pt::ed8af343-3d7d-4431-8f65-08573f3e1b53" providerId="AD" clId="Web-{BB13E3D6-55EB-D879-6766-BC9848935274}" dt="2023-06-23T08:59:35.324" v="404" actId="1076"/>
          <ac:picMkLst>
            <pc:docMk/>
            <pc:sldMk cId="1680233968" sldId="377"/>
            <ac:picMk id="3074" creationId="{D0269AD5-4474-5617-5087-CE756DC040EE}"/>
          </ac:picMkLst>
        </pc:picChg>
      </pc:sldChg>
      <pc:sldChg chg="addSp delSp modSp">
        <pc:chgData name="Pedro Cabrita" userId="S::pedro.cabrita@aproximar.pt::ed8af343-3d7d-4431-8f65-08573f3e1b53" providerId="AD" clId="Web-{BB13E3D6-55EB-D879-6766-BC9848935274}" dt="2023-06-23T09:21:58.818" v="529"/>
        <pc:sldMkLst>
          <pc:docMk/>
          <pc:sldMk cId="2870457677" sldId="378"/>
        </pc:sldMkLst>
        <pc:spChg chg="mod">
          <ac:chgData name="Pedro Cabrita" userId="S::pedro.cabrita@aproximar.pt::ed8af343-3d7d-4431-8f65-08573f3e1b53" providerId="AD" clId="Web-{BB13E3D6-55EB-D879-6766-BC9848935274}" dt="2023-06-23T09:00:42.468" v="417"/>
          <ac:spMkLst>
            <pc:docMk/>
            <pc:sldMk cId="2870457677" sldId="378"/>
            <ac:spMk id="5" creationId="{B7C5DB24-2436-0EFC-58D0-2F1F12E76AB7}"/>
          </ac:spMkLst>
        </pc:spChg>
        <pc:spChg chg="mod">
          <ac:chgData name="Pedro Cabrita" userId="S::pedro.cabrita@aproximar.pt::ed8af343-3d7d-4431-8f65-08573f3e1b53" providerId="AD" clId="Web-{BB13E3D6-55EB-D879-6766-BC9848935274}" dt="2023-06-23T09:00:42.468" v="418"/>
          <ac:spMkLst>
            <pc:docMk/>
            <pc:sldMk cId="2870457677" sldId="378"/>
            <ac:spMk id="6" creationId="{6B9DDA8C-1CE5-E6F1-814C-7B66C7B4C1D3}"/>
          </ac:spMkLst>
        </pc:spChg>
        <pc:spChg chg="mod">
          <ac:chgData name="Pedro Cabrita" userId="S::pedro.cabrita@aproximar.pt::ed8af343-3d7d-4431-8f65-08573f3e1b53" providerId="AD" clId="Web-{BB13E3D6-55EB-D879-6766-BC9848935274}" dt="2023-06-23T09:00:42.483" v="419"/>
          <ac:spMkLst>
            <pc:docMk/>
            <pc:sldMk cId="2870457677" sldId="378"/>
            <ac:spMk id="7" creationId="{3ED33161-FBD1-B788-089F-6B7F4EC4D6FD}"/>
          </ac:spMkLst>
        </pc:spChg>
        <pc:spChg chg="mod">
          <ac:chgData name="Pedro Cabrita" userId="S::pedro.cabrita@aproximar.pt::ed8af343-3d7d-4431-8f65-08573f3e1b53" providerId="AD" clId="Web-{BB13E3D6-55EB-D879-6766-BC9848935274}" dt="2023-06-23T09:00:42.499" v="420"/>
          <ac:spMkLst>
            <pc:docMk/>
            <pc:sldMk cId="2870457677" sldId="378"/>
            <ac:spMk id="9" creationId="{C030D781-C950-9BB2-DDD9-12996EB1B857}"/>
          </ac:spMkLst>
        </pc:spChg>
        <pc:spChg chg="mod">
          <ac:chgData name="Pedro Cabrita" userId="S::pedro.cabrita@aproximar.pt::ed8af343-3d7d-4431-8f65-08573f3e1b53" providerId="AD" clId="Web-{BB13E3D6-55EB-D879-6766-BC9848935274}" dt="2023-06-23T09:00:42.499" v="421"/>
          <ac:spMkLst>
            <pc:docMk/>
            <pc:sldMk cId="2870457677" sldId="378"/>
            <ac:spMk id="10" creationId="{31427C8B-D160-DBD9-977C-024AB844F88F}"/>
          </ac:spMkLst>
        </pc:spChg>
        <pc:spChg chg="mod">
          <ac:chgData name="Pedro Cabrita" userId="S::pedro.cabrita@aproximar.pt::ed8af343-3d7d-4431-8f65-08573f3e1b53" providerId="AD" clId="Web-{BB13E3D6-55EB-D879-6766-BC9848935274}" dt="2023-06-23T09:00:42.514" v="422"/>
          <ac:spMkLst>
            <pc:docMk/>
            <pc:sldMk cId="2870457677" sldId="378"/>
            <ac:spMk id="11" creationId="{4C80C5A1-E32F-E728-4682-C719EED7BE38}"/>
          </ac:spMkLst>
        </pc:spChg>
        <pc:spChg chg="mod">
          <ac:chgData name="Pedro Cabrita" userId="S::pedro.cabrita@aproximar.pt::ed8af343-3d7d-4431-8f65-08573f3e1b53" providerId="AD" clId="Web-{BB13E3D6-55EB-D879-6766-BC9848935274}" dt="2023-06-23T09:00:42.530" v="423"/>
          <ac:spMkLst>
            <pc:docMk/>
            <pc:sldMk cId="2870457677" sldId="378"/>
            <ac:spMk id="12" creationId="{B01B6AF9-A1B9-CCFC-D61D-DBC165425DF3}"/>
          </ac:spMkLst>
        </pc:spChg>
        <pc:spChg chg="mod">
          <ac:chgData name="Pedro Cabrita" userId="S::pedro.cabrita@aproximar.pt::ed8af343-3d7d-4431-8f65-08573f3e1b53" providerId="AD" clId="Web-{BB13E3D6-55EB-D879-6766-BC9848935274}" dt="2023-06-23T09:03:37.912" v="462" actId="14100"/>
          <ac:spMkLst>
            <pc:docMk/>
            <pc:sldMk cId="2870457677" sldId="378"/>
            <ac:spMk id="13" creationId="{7A011B86-F1AB-83C6-7EF7-1B7C50B0EF95}"/>
          </ac:spMkLst>
        </pc:spChg>
        <pc:spChg chg="mod">
          <ac:chgData name="Pedro Cabrita" userId="S::pedro.cabrita@aproximar.pt::ed8af343-3d7d-4431-8f65-08573f3e1b53" providerId="AD" clId="Web-{BB13E3D6-55EB-D879-6766-BC9848935274}" dt="2023-06-23T09:00:42.546" v="425"/>
          <ac:spMkLst>
            <pc:docMk/>
            <pc:sldMk cId="2870457677" sldId="378"/>
            <ac:spMk id="14" creationId="{68A21115-5789-3991-2FC4-534675205D5A}"/>
          </ac:spMkLst>
        </pc:spChg>
        <pc:spChg chg="mod">
          <ac:chgData name="Pedro Cabrita" userId="S::pedro.cabrita@aproximar.pt::ed8af343-3d7d-4431-8f65-08573f3e1b53" providerId="AD" clId="Web-{BB13E3D6-55EB-D879-6766-BC9848935274}" dt="2023-06-23T09:00:42.577" v="426"/>
          <ac:spMkLst>
            <pc:docMk/>
            <pc:sldMk cId="2870457677" sldId="378"/>
            <ac:spMk id="15" creationId="{9947DE71-A49E-B6CB-6007-27B473BFAF3C}"/>
          </ac:spMkLst>
        </pc:spChg>
        <pc:picChg chg="add del mod">
          <ac:chgData name="Pedro Cabrita" userId="S::pedro.cabrita@aproximar.pt::ed8af343-3d7d-4431-8f65-08573f3e1b53" providerId="AD" clId="Web-{BB13E3D6-55EB-D879-6766-BC9848935274}" dt="2023-06-23T09:04:26.868" v="475"/>
          <ac:picMkLst>
            <pc:docMk/>
            <pc:sldMk cId="2870457677" sldId="378"/>
            <ac:picMk id="4" creationId="{38C2A400-5435-0682-8F76-D01ED1750278}"/>
          </ac:picMkLst>
        </pc:picChg>
        <pc:picChg chg="add del mod">
          <ac:chgData name="Pedro Cabrita" userId="S::pedro.cabrita@aproximar.pt::ed8af343-3d7d-4431-8f65-08573f3e1b53" providerId="AD" clId="Web-{BB13E3D6-55EB-D879-6766-BC9848935274}" dt="2023-06-23T09:02:36.660" v="444"/>
          <ac:picMkLst>
            <pc:docMk/>
            <pc:sldMk cId="2870457677" sldId="378"/>
            <ac:picMk id="8" creationId="{03D1E27E-EBEF-3EF4-D03F-255944092C9E}"/>
          </ac:picMkLst>
        </pc:picChg>
        <pc:picChg chg="add mod">
          <ac:chgData name="Pedro Cabrita" userId="S::pedro.cabrita@aproximar.pt::ed8af343-3d7d-4431-8f65-08573f3e1b53" providerId="AD" clId="Web-{BB13E3D6-55EB-D879-6766-BC9848935274}" dt="2023-06-23T09:04:23.524" v="474"/>
          <ac:picMkLst>
            <pc:docMk/>
            <pc:sldMk cId="2870457677" sldId="378"/>
            <ac:picMk id="17" creationId="{5898CE77-A191-2611-7371-91D62F395D34}"/>
          </ac:picMkLst>
        </pc:picChg>
        <pc:picChg chg="add mod">
          <ac:chgData name="Pedro Cabrita" userId="S::pedro.cabrita@aproximar.pt::ed8af343-3d7d-4431-8f65-08573f3e1b53" providerId="AD" clId="Web-{BB13E3D6-55EB-D879-6766-BC9848935274}" dt="2023-06-23T09:04:16.695" v="472"/>
          <ac:picMkLst>
            <pc:docMk/>
            <pc:sldMk cId="2870457677" sldId="378"/>
            <ac:picMk id="18" creationId="{1D056622-DF8A-45BA-9037-0CE25BD98423}"/>
          </ac:picMkLst>
        </pc:picChg>
        <pc:picChg chg="add del mod">
          <ac:chgData name="Pedro Cabrita" userId="S::pedro.cabrita@aproximar.pt::ed8af343-3d7d-4431-8f65-08573f3e1b53" providerId="AD" clId="Web-{BB13E3D6-55EB-D879-6766-BC9848935274}" dt="2023-06-23T09:21:40.505" v="526"/>
          <ac:picMkLst>
            <pc:docMk/>
            <pc:sldMk cId="2870457677" sldId="378"/>
            <ac:picMk id="19" creationId="{1F3A8AC1-6956-0E44-EAB1-DD3D155AA394}"/>
          </ac:picMkLst>
        </pc:picChg>
        <pc:picChg chg="add del mod">
          <ac:chgData name="Pedro Cabrita" userId="S::pedro.cabrita@aproximar.pt::ed8af343-3d7d-4431-8f65-08573f3e1b53" providerId="AD" clId="Web-{BB13E3D6-55EB-D879-6766-BC9848935274}" dt="2023-06-23T09:03:54.038" v="466"/>
          <ac:picMkLst>
            <pc:docMk/>
            <pc:sldMk cId="2870457677" sldId="378"/>
            <ac:picMk id="20" creationId="{1000C34C-F82C-F10A-A308-B1073970E5D7}"/>
          </ac:picMkLst>
        </pc:picChg>
        <pc:picChg chg="add mod">
          <ac:chgData name="Pedro Cabrita" userId="S::pedro.cabrita@aproximar.pt::ed8af343-3d7d-4431-8f65-08573f3e1b53" providerId="AD" clId="Web-{BB13E3D6-55EB-D879-6766-BC9848935274}" dt="2023-06-23T09:05:23.104" v="484"/>
          <ac:picMkLst>
            <pc:docMk/>
            <pc:sldMk cId="2870457677" sldId="378"/>
            <ac:picMk id="21" creationId="{61F06D48-48C1-E3D8-E4F1-D831C8B965EE}"/>
          </ac:picMkLst>
        </pc:picChg>
        <pc:picChg chg="add mod">
          <ac:chgData name="Pedro Cabrita" userId="S::pedro.cabrita@aproximar.pt::ed8af343-3d7d-4431-8f65-08573f3e1b53" providerId="AD" clId="Web-{BB13E3D6-55EB-D879-6766-BC9848935274}" dt="2023-06-23T09:05:16.120" v="482"/>
          <ac:picMkLst>
            <pc:docMk/>
            <pc:sldMk cId="2870457677" sldId="378"/>
            <ac:picMk id="22" creationId="{AD5A256C-0A0B-B651-493A-EE52454AEA24}"/>
          </ac:picMkLst>
        </pc:picChg>
        <pc:picChg chg="add mod">
          <ac:chgData name="Pedro Cabrita" userId="S::pedro.cabrita@aproximar.pt::ed8af343-3d7d-4431-8f65-08573f3e1b53" providerId="AD" clId="Web-{BB13E3D6-55EB-D879-6766-BC9848935274}" dt="2023-06-23T09:05:10.776" v="480"/>
          <ac:picMkLst>
            <pc:docMk/>
            <pc:sldMk cId="2870457677" sldId="378"/>
            <ac:picMk id="23" creationId="{C91D96D0-3EF6-3BE5-8926-F2C565F69DB3}"/>
          </ac:picMkLst>
        </pc:picChg>
        <pc:picChg chg="add mod">
          <ac:chgData name="Pedro Cabrita" userId="S::pedro.cabrita@aproximar.pt::ed8af343-3d7d-4431-8f65-08573f3e1b53" providerId="AD" clId="Web-{BB13E3D6-55EB-D879-6766-BC9848935274}" dt="2023-06-23T09:21:58.818" v="529"/>
          <ac:picMkLst>
            <pc:docMk/>
            <pc:sldMk cId="2870457677" sldId="378"/>
            <ac:picMk id="24" creationId="{8FCED704-8BB8-15F2-932B-EB3C88FED4BF}"/>
          </ac:picMkLst>
        </pc:picChg>
      </pc:sldChg>
      <pc:sldChg chg="modSp add">
        <pc:chgData name="Pedro Cabrita" userId="S::pedro.cabrita@aproximar.pt::ed8af343-3d7d-4431-8f65-08573f3e1b53" providerId="AD" clId="Web-{BB13E3D6-55EB-D879-6766-BC9848935274}" dt="2023-06-23T08:45:34.352" v="205" actId="20577"/>
        <pc:sldMkLst>
          <pc:docMk/>
          <pc:sldMk cId="1413461900" sldId="379"/>
        </pc:sldMkLst>
        <pc:spChg chg="mod">
          <ac:chgData name="Pedro Cabrita" userId="S::pedro.cabrita@aproximar.pt::ed8af343-3d7d-4431-8f65-08573f3e1b53" providerId="AD" clId="Web-{BB13E3D6-55EB-D879-6766-BC9848935274}" dt="2023-06-23T08:28:21.308" v="24" actId="20577"/>
          <ac:spMkLst>
            <pc:docMk/>
            <pc:sldMk cId="1413461900" sldId="379"/>
            <ac:spMk id="2" creationId="{2C66601E-B30A-D9FD-8479-93F4BF9CAD6F}"/>
          </ac:spMkLst>
        </pc:spChg>
        <pc:spChg chg="mod">
          <ac:chgData name="Pedro Cabrita" userId="S::pedro.cabrita@aproximar.pt::ed8af343-3d7d-4431-8f65-08573f3e1b53" providerId="AD" clId="Web-{BB13E3D6-55EB-D879-6766-BC9848935274}" dt="2023-06-23T08:45:31.508" v="204" actId="20577"/>
          <ac:spMkLst>
            <pc:docMk/>
            <pc:sldMk cId="1413461900" sldId="379"/>
            <ac:spMk id="3" creationId="{C241E637-96CA-E258-7563-1044448293B9}"/>
          </ac:spMkLst>
        </pc:spChg>
        <pc:spChg chg="mod">
          <ac:chgData name="Pedro Cabrita" userId="S::pedro.cabrita@aproximar.pt::ed8af343-3d7d-4431-8f65-08573f3e1b53" providerId="AD" clId="Web-{BB13E3D6-55EB-D879-6766-BC9848935274}" dt="2023-06-23T08:45:34.352" v="205" actId="20577"/>
          <ac:spMkLst>
            <pc:docMk/>
            <pc:sldMk cId="1413461900" sldId="379"/>
            <ac:spMk id="8" creationId="{8935EFE2-8765-01EC-33E3-474740854362}"/>
          </ac:spMkLst>
        </pc:spChg>
      </pc:sldChg>
      <pc:sldChg chg="modSp add">
        <pc:chgData name="Pedro Cabrita" userId="S::pedro.cabrita@aproximar.pt::ed8af343-3d7d-4431-8f65-08573f3e1b53" providerId="AD" clId="Web-{BB13E3D6-55EB-D879-6766-BC9848935274}" dt="2023-06-23T08:45:40.539" v="211" actId="20577"/>
        <pc:sldMkLst>
          <pc:docMk/>
          <pc:sldMk cId="2811563235" sldId="380"/>
        </pc:sldMkLst>
        <pc:spChg chg="mod">
          <ac:chgData name="Pedro Cabrita" userId="S::pedro.cabrita@aproximar.pt::ed8af343-3d7d-4431-8f65-08573f3e1b53" providerId="AD" clId="Web-{BB13E3D6-55EB-D879-6766-BC9848935274}" dt="2023-06-23T08:33:24.493" v="108" actId="20577"/>
          <ac:spMkLst>
            <pc:docMk/>
            <pc:sldMk cId="2811563235" sldId="380"/>
            <ac:spMk id="3" creationId="{6A7EE7F5-246C-4A27-2D2F-A8E35100E6DA}"/>
          </ac:spMkLst>
        </pc:spChg>
        <pc:spChg chg="mod">
          <ac:chgData name="Pedro Cabrita" userId="S::pedro.cabrita@aproximar.pt::ed8af343-3d7d-4431-8f65-08573f3e1b53" providerId="AD" clId="Web-{BB13E3D6-55EB-D879-6766-BC9848935274}" dt="2023-06-23T08:33:27.727" v="109" actId="20577"/>
          <ac:spMkLst>
            <pc:docMk/>
            <pc:sldMk cId="2811563235" sldId="380"/>
            <ac:spMk id="6" creationId="{0F1730EB-ED05-C8D3-316F-F49E046B8376}"/>
          </ac:spMkLst>
        </pc:spChg>
        <pc:spChg chg="mod">
          <ac:chgData name="Pedro Cabrita" userId="S::pedro.cabrita@aproximar.pt::ed8af343-3d7d-4431-8f65-08573f3e1b53" providerId="AD" clId="Web-{BB13E3D6-55EB-D879-6766-BC9848935274}" dt="2023-06-23T08:45:40.539" v="211" actId="20577"/>
          <ac:spMkLst>
            <pc:docMk/>
            <pc:sldMk cId="2811563235" sldId="380"/>
            <ac:spMk id="8" creationId="{A9F1CA36-B6F0-8DF9-1F76-790B94B3A087}"/>
          </ac:spMkLst>
        </pc:spChg>
        <pc:spChg chg="mod">
          <ac:chgData name="Pedro Cabrita" userId="S::pedro.cabrita@aproximar.pt::ed8af343-3d7d-4431-8f65-08573f3e1b53" providerId="AD" clId="Web-{BB13E3D6-55EB-D879-6766-BC9848935274}" dt="2023-06-23T08:33:12.680" v="106" actId="20577"/>
          <ac:spMkLst>
            <pc:docMk/>
            <pc:sldMk cId="2811563235" sldId="380"/>
            <ac:spMk id="9" creationId="{1D5AD94F-AE84-9F5F-51E5-DC163C2CEC44}"/>
          </ac:spMkLst>
        </pc:spChg>
        <pc:spChg chg="mod">
          <ac:chgData name="Pedro Cabrita" userId="S::pedro.cabrita@aproximar.pt::ed8af343-3d7d-4431-8f65-08573f3e1b53" providerId="AD" clId="Web-{BB13E3D6-55EB-D879-6766-BC9848935274}" dt="2023-06-23T08:33:16.836" v="107" actId="20577"/>
          <ac:spMkLst>
            <pc:docMk/>
            <pc:sldMk cId="2811563235" sldId="380"/>
            <ac:spMk id="12" creationId="{F23A9B1C-C3D9-B8F2-1E33-C6D4B9E3D388}"/>
          </ac:spMkLst>
        </pc:spChg>
        <pc:picChg chg="mod">
          <ac:chgData name="Pedro Cabrita" userId="S::pedro.cabrita@aproximar.pt::ed8af343-3d7d-4431-8f65-08573f3e1b53" providerId="AD" clId="Web-{BB13E3D6-55EB-D879-6766-BC9848935274}" dt="2023-06-23T08:32:31.241" v="96" actId="1076"/>
          <ac:picMkLst>
            <pc:docMk/>
            <pc:sldMk cId="2811563235" sldId="380"/>
            <ac:picMk id="5" creationId="{539D4198-D6F9-2D6B-113D-B6266322E4A1}"/>
          </ac:picMkLst>
        </pc:picChg>
        <pc:picChg chg="mod">
          <ac:chgData name="Pedro Cabrita" userId="S::pedro.cabrita@aproximar.pt::ed8af343-3d7d-4431-8f65-08573f3e1b53" providerId="AD" clId="Web-{BB13E3D6-55EB-D879-6766-BC9848935274}" dt="2023-06-23T08:32:34.350" v="97" actId="1076"/>
          <ac:picMkLst>
            <pc:docMk/>
            <pc:sldMk cId="2811563235" sldId="380"/>
            <ac:picMk id="11" creationId="{07202BDF-B2F5-40F1-1074-645AEA0AC4E1}"/>
          </ac:picMkLst>
        </pc:picChg>
      </pc:sldChg>
      <pc:sldChg chg="addSp modSp add replId">
        <pc:chgData name="Pedro Cabrita" userId="S::pedro.cabrita@aproximar.pt::ed8af343-3d7d-4431-8f65-08573f3e1b53" providerId="AD" clId="Web-{BB13E3D6-55EB-D879-6766-BC9848935274}" dt="2023-06-23T08:39:57.494" v="152" actId="20577"/>
        <pc:sldMkLst>
          <pc:docMk/>
          <pc:sldMk cId="32916079" sldId="381"/>
        </pc:sldMkLst>
        <pc:spChg chg="mod">
          <ac:chgData name="Pedro Cabrita" userId="S::pedro.cabrita@aproximar.pt::ed8af343-3d7d-4431-8f65-08573f3e1b53" providerId="AD" clId="Web-{BB13E3D6-55EB-D879-6766-BC9848935274}" dt="2023-06-23T08:39:57.494" v="152" actId="20577"/>
          <ac:spMkLst>
            <pc:docMk/>
            <pc:sldMk cId="32916079" sldId="381"/>
            <ac:spMk id="8" creationId="{8935EFE2-8765-01EC-33E3-474740854362}"/>
          </ac:spMkLst>
        </pc:spChg>
        <pc:picChg chg="add mod">
          <ac:chgData name="Pedro Cabrita" userId="S::pedro.cabrita@aproximar.pt::ed8af343-3d7d-4431-8f65-08573f3e1b53" providerId="AD" clId="Web-{BB13E3D6-55EB-D879-6766-BC9848935274}" dt="2023-06-23T08:39:21.836" v="144" actId="14100"/>
          <ac:picMkLst>
            <pc:docMk/>
            <pc:sldMk cId="32916079" sldId="381"/>
            <ac:picMk id="4" creationId="{88912C31-DAD4-96D5-0820-5D443DBCBA94}"/>
          </ac:picMkLst>
        </pc:picChg>
      </pc:sldChg>
      <pc:sldChg chg="modSp add ord replId">
        <pc:chgData name="Pedro Cabrita" userId="S::pedro.cabrita@aproximar.pt::ed8af343-3d7d-4431-8f65-08573f3e1b53" providerId="AD" clId="Web-{BB13E3D6-55EB-D879-6766-BC9848935274}" dt="2023-06-23T08:50:07.816" v="283" actId="20577"/>
        <pc:sldMkLst>
          <pc:docMk/>
          <pc:sldMk cId="20060623" sldId="382"/>
        </pc:sldMkLst>
        <pc:spChg chg="mod">
          <ac:chgData name="Pedro Cabrita" userId="S::pedro.cabrita@aproximar.pt::ed8af343-3d7d-4431-8f65-08573f3e1b53" providerId="AD" clId="Web-{BB13E3D6-55EB-D879-6766-BC9848935274}" dt="2023-06-23T08:50:07.816" v="283" actId="20577"/>
          <ac:spMkLst>
            <pc:docMk/>
            <pc:sldMk cId="20060623" sldId="382"/>
            <ac:spMk id="8" creationId="{8935EFE2-8765-01EC-33E3-474740854362}"/>
          </ac:spMkLst>
        </pc:spChg>
        <pc:picChg chg="mod">
          <ac:chgData name="Pedro Cabrita" userId="S::pedro.cabrita@aproximar.pt::ed8af343-3d7d-4431-8f65-08573f3e1b53" providerId="AD" clId="Web-{BB13E3D6-55EB-D879-6766-BC9848935274}" dt="2023-06-23T08:49:17.408" v="274" actId="14100"/>
          <ac:picMkLst>
            <pc:docMk/>
            <pc:sldMk cId="20060623" sldId="382"/>
            <ac:picMk id="4" creationId="{B167608D-D0B2-0D51-8A55-FB4DA490CE61}"/>
          </ac:picMkLst>
        </pc:picChg>
      </pc:sldChg>
      <pc:sldChg chg="modSp add del ord replId">
        <pc:chgData name="Pedro Cabrita" userId="S::pedro.cabrita@aproximar.pt::ed8af343-3d7d-4431-8f65-08573f3e1b53" providerId="AD" clId="Web-{BB13E3D6-55EB-D879-6766-BC9848935274}" dt="2023-06-23T08:52:33.025" v="318" actId="1076"/>
        <pc:sldMkLst>
          <pc:docMk/>
          <pc:sldMk cId="2973709267" sldId="383"/>
        </pc:sldMkLst>
        <pc:spChg chg="mod">
          <ac:chgData name="Pedro Cabrita" userId="S::pedro.cabrita@aproximar.pt::ed8af343-3d7d-4431-8f65-08573f3e1b53" providerId="AD" clId="Web-{BB13E3D6-55EB-D879-6766-BC9848935274}" dt="2023-06-23T08:52:31.400" v="317" actId="1076"/>
          <ac:spMkLst>
            <pc:docMk/>
            <pc:sldMk cId="2973709267" sldId="383"/>
            <ac:spMk id="8" creationId="{8935EFE2-8765-01EC-33E3-474740854362}"/>
          </ac:spMkLst>
        </pc:spChg>
        <pc:picChg chg="mod">
          <ac:chgData name="Pedro Cabrita" userId="S::pedro.cabrita@aproximar.pt::ed8af343-3d7d-4431-8f65-08573f3e1b53" providerId="AD" clId="Web-{BB13E3D6-55EB-D879-6766-BC9848935274}" dt="2023-06-23T08:52:33.025" v="318" actId="1076"/>
          <ac:picMkLst>
            <pc:docMk/>
            <pc:sldMk cId="2973709267" sldId="383"/>
            <ac:picMk id="2052" creationId="{54F065ED-61B8-42AB-F258-88D3AE398588}"/>
          </ac:picMkLst>
        </pc:picChg>
      </pc:sldChg>
      <pc:sldChg chg="addSp delSp modSp add replId">
        <pc:chgData name="Pedro Cabrita" userId="S::pedro.cabrita@aproximar.pt::ed8af343-3d7d-4431-8f65-08573f3e1b53" providerId="AD" clId="Web-{BB13E3D6-55EB-D879-6766-BC9848935274}" dt="2023-06-23T08:56:50.661" v="359"/>
        <pc:sldMkLst>
          <pc:docMk/>
          <pc:sldMk cId="2391544757" sldId="384"/>
        </pc:sldMkLst>
        <pc:spChg chg="mod">
          <ac:chgData name="Pedro Cabrita" userId="S::pedro.cabrita@aproximar.pt::ed8af343-3d7d-4431-8f65-08573f3e1b53" providerId="AD" clId="Web-{BB13E3D6-55EB-D879-6766-BC9848935274}" dt="2023-06-23T08:56:04.894" v="354" actId="20577"/>
          <ac:spMkLst>
            <pc:docMk/>
            <pc:sldMk cId="2391544757" sldId="384"/>
            <ac:spMk id="8" creationId="{8935EFE2-8765-01EC-33E3-474740854362}"/>
          </ac:spMkLst>
        </pc:spChg>
        <pc:picChg chg="del">
          <ac:chgData name="Pedro Cabrita" userId="S::pedro.cabrita@aproximar.pt::ed8af343-3d7d-4431-8f65-08573f3e1b53" providerId="AD" clId="Web-{BB13E3D6-55EB-D879-6766-BC9848935274}" dt="2023-06-23T08:55:42.111" v="346"/>
          <ac:picMkLst>
            <pc:docMk/>
            <pc:sldMk cId="2391544757" sldId="384"/>
            <ac:picMk id="4" creationId="{D5685416-8369-8955-644C-213EF101058A}"/>
          </ac:picMkLst>
        </pc:picChg>
        <pc:picChg chg="add mod">
          <ac:chgData name="Pedro Cabrita" userId="S::pedro.cabrita@aproximar.pt::ed8af343-3d7d-4431-8f65-08573f3e1b53" providerId="AD" clId="Web-{BB13E3D6-55EB-D879-6766-BC9848935274}" dt="2023-06-23T08:56:50.661" v="359"/>
          <ac:picMkLst>
            <pc:docMk/>
            <pc:sldMk cId="2391544757" sldId="384"/>
            <ac:picMk id="5" creationId="{FA2388D0-43B3-A959-279A-36BF3F8FA8C3}"/>
          </ac:picMkLst>
        </pc:picChg>
      </pc:sldChg>
      <pc:sldChg chg="addSp delSp modSp add replId">
        <pc:chgData name="Pedro Cabrita" userId="S::pedro.cabrita@aproximar.pt::ed8af343-3d7d-4431-8f65-08573f3e1b53" providerId="AD" clId="Web-{BB13E3D6-55EB-D879-6766-BC9848935274}" dt="2023-06-23T08:58:57.026" v="390" actId="1076"/>
        <pc:sldMkLst>
          <pc:docMk/>
          <pc:sldMk cId="2805573150" sldId="385"/>
        </pc:sldMkLst>
        <pc:spChg chg="mod">
          <ac:chgData name="Pedro Cabrita" userId="S::pedro.cabrita@aproximar.pt::ed8af343-3d7d-4431-8f65-08573f3e1b53" providerId="AD" clId="Web-{BB13E3D6-55EB-D879-6766-BC9848935274}" dt="2023-06-23T08:58:16.180" v="382" actId="20577"/>
          <ac:spMkLst>
            <pc:docMk/>
            <pc:sldMk cId="2805573150" sldId="385"/>
            <ac:spMk id="8" creationId="{8935EFE2-8765-01EC-33E3-474740854362}"/>
          </ac:spMkLst>
        </pc:spChg>
        <pc:picChg chg="del mod">
          <ac:chgData name="Pedro Cabrita" userId="S::pedro.cabrita@aproximar.pt::ed8af343-3d7d-4431-8f65-08573f3e1b53" providerId="AD" clId="Web-{BB13E3D6-55EB-D879-6766-BC9848935274}" dt="2023-06-23T08:58:06.039" v="380"/>
          <ac:picMkLst>
            <pc:docMk/>
            <pc:sldMk cId="2805573150" sldId="385"/>
            <ac:picMk id="4" creationId="{5E52B170-A3FD-A1DB-2FB5-C88F6705E98F}"/>
          </ac:picMkLst>
        </pc:picChg>
        <pc:picChg chg="add mod">
          <ac:chgData name="Pedro Cabrita" userId="S::pedro.cabrita@aproximar.pt::ed8af343-3d7d-4431-8f65-08573f3e1b53" providerId="AD" clId="Web-{BB13E3D6-55EB-D879-6766-BC9848935274}" dt="2023-06-23T08:58:57.026" v="390" actId="1076"/>
          <ac:picMkLst>
            <pc:docMk/>
            <pc:sldMk cId="2805573150" sldId="385"/>
            <ac:picMk id="5" creationId="{3FA4D8F7-F13A-CBD9-FFBD-8444648330C0}"/>
          </ac:picMkLst>
        </pc:picChg>
      </pc:sldChg>
      <pc:sldChg chg="addSp delSp modSp add replId">
        <pc:chgData name="Pedro Cabrita" userId="S::pedro.cabrita@aproximar.pt::ed8af343-3d7d-4431-8f65-08573f3e1b53" providerId="AD" clId="Web-{BB13E3D6-55EB-D879-6766-BC9848935274}" dt="2023-06-23T09:00:27.233" v="416" actId="1076"/>
        <pc:sldMkLst>
          <pc:docMk/>
          <pc:sldMk cId="1452071463" sldId="386"/>
        </pc:sldMkLst>
        <pc:spChg chg="mod">
          <ac:chgData name="Pedro Cabrita" userId="S::pedro.cabrita@aproximar.pt::ed8af343-3d7d-4431-8f65-08573f3e1b53" providerId="AD" clId="Web-{BB13E3D6-55EB-D879-6766-BC9848935274}" dt="2023-06-23T09:00:03.247" v="410" actId="20577"/>
          <ac:spMkLst>
            <pc:docMk/>
            <pc:sldMk cId="1452071463" sldId="386"/>
            <ac:spMk id="8" creationId="{8935EFE2-8765-01EC-33E3-474740854362}"/>
          </ac:spMkLst>
        </pc:spChg>
        <pc:picChg chg="add mod">
          <ac:chgData name="Pedro Cabrita" userId="S::pedro.cabrita@aproximar.pt::ed8af343-3d7d-4431-8f65-08573f3e1b53" providerId="AD" clId="Web-{BB13E3D6-55EB-D879-6766-BC9848935274}" dt="2023-06-23T09:00:27.233" v="416" actId="1076"/>
          <ac:picMkLst>
            <pc:docMk/>
            <pc:sldMk cId="1452071463" sldId="386"/>
            <ac:picMk id="4" creationId="{65334817-1049-2B5B-D239-4193F7CE5815}"/>
          </ac:picMkLst>
        </pc:picChg>
        <pc:picChg chg="del">
          <ac:chgData name="Pedro Cabrita" userId="S::pedro.cabrita@aproximar.pt::ed8af343-3d7d-4431-8f65-08573f3e1b53" providerId="AD" clId="Web-{BB13E3D6-55EB-D879-6766-BC9848935274}" dt="2023-06-23T08:59:38.277" v="405"/>
          <ac:picMkLst>
            <pc:docMk/>
            <pc:sldMk cId="1452071463" sldId="386"/>
            <ac:picMk id="3074" creationId="{D0269AD5-4474-5617-5087-CE756DC040EE}"/>
          </ac:picMkLst>
        </pc:picChg>
      </pc:sldChg>
      <pc:sldChg chg="addSp delSp modSp add">
        <pc:chgData name="Pedro Cabrita" userId="S::pedro.cabrita@aproximar.pt::ed8af343-3d7d-4431-8f65-08573f3e1b53" providerId="AD" clId="Web-{BB13E3D6-55EB-D879-6766-BC9848935274}" dt="2023-06-23T09:20:38.002" v="522" actId="1076"/>
        <pc:sldMkLst>
          <pc:docMk/>
          <pc:sldMk cId="1928755076" sldId="387"/>
        </pc:sldMkLst>
        <pc:spChg chg="mod">
          <ac:chgData name="Pedro Cabrita" userId="S::pedro.cabrita@aproximar.pt::ed8af343-3d7d-4431-8f65-08573f3e1b53" providerId="AD" clId="Web-{BB13E3D6-55EB-D879-6766-BC9848935274}" dt="2023-06-23T09:20:38.002" v="522" actId="1076"/>
          <ac:spMkLst>
            <pc:docMk/>
            <pc:sldMk cId="1928755076" sldId="387"/>
            <ac:spMk id="3" creationId="{95188CBD-2233-73F6-B115-64F9054D2C7A}"/>
          </ac:spMkLst>
        </pc:spChg>
        <pc:picChg chg="del">
          <ac:chgData name="Pedro Cabrita" userId="S::pedro.cabrita@aproximar.pt::ed8af343-3d7d-4431-8f65-08573f3e1b53" providerId="AD" clId="Web-{BB13E3D6-55EB-D879-6766-BC9848935274}" dt="2023-06-23T09:16:20.413" v="505"/>
          <ac:picMkLst>
            <pc:docMk/>
            <pc:sldMk cId="1928755076" sldId="387"/>
            <ac:picMk id="2" creationId="{FC555FFA-3383-B2CF-4496-2A40ADD457D6}"/>
          </ac:picMkLst>
        </pc:picChg>
        <pc:picChg chg="add mod">
          <ac:chgData name="Pedro Cabrita" userId="S::pedro.cabrita@aproximar.pt::ed8af343-3d7d-4431-8f65-08573f3e1b53" providerId="AD" clId="Web-{BB13E3D6-55EB-D879-6766-BC9848935274}" dt="2023-06-23T09:20:34.221" v="520" actId="1076"/>
          <ac:picMkLst>
            <pc:docMk/>
            <pc:sldMk cId="1928755076" sldId="387"/>
            <ac:picMk id="4" creationId="{B7546886-B9EC-3032-3EDD-B200AB1EA17F}"/>
          </ac:picMkLst>
        </pc:picChg>
        <pc:picChg chg="del">
          <ac:chgData name="Pedro Cabrita" userId="S::pedro.cabrita@aproximar.pt::ed8af343-3d7d-4431-8f65-08573f3e1b53" providerId="AD" clId="Web-{BB13E3D6-55EB-D879-6766-BC9848935274}" dt="2023-06-23T09:16:57.258" v="513"/>
          <ac:picMkLst>
            <pc:docMk/>
            <pc:sldMk cId="1928755076" sldId="387"/>
            <ac:picMk id="5" creationId="{C564D9C7-4115-F094-A8CD-472F2325758C}"/>
          </ac:picMkLst>
        </pc:picChg>
        <pc:picChg chg="add mod">
          <ac:chgData name="Pedro Cabrita" userId="S::pedro.cabrita@aproximar.pt::ed8af343-3d7d-4431-8f65-08573f3e1b53" providerId="AD" clId="Web-{BB13E3D6-55EB-D879-6766-BC9848935274}" dt="2023-06-23T09:20:34.205" v="519" actId="1076"/>
          <ac:picMkLst>
            <pc:docMk/>
            <pc:sldMk cId="1928755076" sldId="387"/>
            <ac:picMk id="6" creationId="{0BFAB925-42E9-2691-7352-30FEC13A45A3}"/>
          </ac:picMkLst>
        </pc:picChg>
        <pc:picChg chg="add mod">
          <ac:chgData name="Pedro Cabrita" userId="S::pedro.cabrita@aproximar.pt::ed8af343-3d7d-4431-8f65-08573f3e1b53" providerId="AD" clId="Web-{BB13E3D6-55EB-D879-6766-BC9848935274}" dt="2023-06-23T09:20:34.236" v="521" actId="1076"/>
          <ac:picMkLst>
            <pc:docMk/>
            <pc:sldMk cId="1928755076" sldId="387"/>
            <ac:picMk id="7" creationId="{A39EF070-5F59-CA2E-8681-27D67C8F0D06}"/>
          </ac:picMkLst>
        </pc:picChg>
      </pc:sldChg>
    </pc:docChg>
  </pc:docChgLst>
  <pc:docChgLst>
    <pc:chgData name="Pedro Cabrita" userId="S::pedro.cabrita@aproximar.pt::ed8af343-3d7d-4431-8f65-08573f3e1b53" providerId="AD" clId="Web-{F3D3CF61-2B8B-7429-1C05-68EAA90F7D2A}"/>
    <pc:docChg chg="addSld delSld modSld">
      <pc:chgData name="Pedro Cabrita" userId="S::pedro.cabrita@aproximar.pt::ed8af343-3d7d-4431-8f65-08573f3e1b53" providerId="AD" clId="Web-{F3D3CF61-2B8B-7429-1C05-68EAA90F7D2A}" dt="2023-09-05T10:10:12.497" v="207" actId="1076"/>
      <pc:docMkLst>
        <pc:docMk/>
      </pc:docMkLst>
      <pc:sldChg chg="addSp delSp modSp">
        <pc:chgData name="Pedro Cabrita" userId="S::pedro.cabrita@aproximar.pt::ed8af343-3d7d-4431-8f65-08573f3e1b53" providerId="AD" clId="Web-{F3D3CF61-2B8B-7429-1C05-68EAA90F7D2A}" dt="2023-09-05T10:10:12.497" v="207" actId="1076"/>
        <pc:sldMkLst>
          <pc:docMk/>
          <pc:sldMk cId="908825316" sldId="391"/>
        </pc:sldMkLst>
        <pc:spChg chg="mod">
          <ac:chgData name="Pedro Cabrita" userId="S::pedro.cabrita@aproximar.pt::ed8af343-3d7d-4431-8f65-08573f3e1b53" providerId="AD" clId="Web-{F3D3CF61-2B8B-7429-1C05-68EAA90F7D2A}" dt="2023-09-05T09:51:36.989" v="9" actId="20577"/>
          <ac:spMkLst>
            <pc:docMk/>
            <pc:sldMk cId="908825316" sldId="391"/>
            <ac:spMk id="2" creationId="{2C66601E-B30A-D9FD-8479-93F4BF9CAD6F}"/>
          </ac:spMkLst>
        </pc:spChg>
        <pc:spChg chg="add mod">
          <ac:chgData name="Pedro Cabrita" userId="S::pedro.cabrita@aproximar.pt::ed8af343-3d7d-4431-8f65-08573f3e1b53" providerId="AD" clId="Web-{F3D3CF61-2B8B-7429-1C05-68EAA90F7D2A}" dt="2023-09-05T10:08:30.556" v="149" actId="14100"/>
          <ac:spMkLst>
            <pc:docMk/>
            <pc:sldMk cId="908825316" sldId="391"/>
            <ac:spMk id="10" creationId="{1230389C-9D4D-0224-12A2-20503CE7639B}"/>
          </ac:spMkLst>
        </pc:spChg>
        <pc:graphicFrameChg chg="del">
          <ac:chgData name="Pedro Cabrita" userId="S::pedro.cabrita@aproximar.pt::ed8af343-3d7d-4431-8f65-08573f3e1b53" providerId="AD" clId="Web-{F3D3CF61-2B8B-7429-1C05-68EAA90F7D2A}" dt="2023-09-05T09:51:41.333" v="10"/>
          <ac:graphicFrameMkLst>
            <pc:docMk/>
            <pc:sldMk cId="908825316" sldId="391"/>
            <ac:graphicFrameMk id="6" creationId="{E0C91BCD-912C-3701-9CF5-4FA7D3BA3787}"/>
          </ac:graphicFrameMkLst>
        </pc:graphicFrameChg>
        <pc:graphicFrameChg chg="add mod modGraphic">
          <ac:chgData name="Pedro Cabrita" userId="S::pedro.cabrita@aproximar.pt::ed8af343-3d7d-4431-8f65-08573f3e1b53" providerId="AD" clId="Web-{F3D3CF61-2B8B-7429-1C05-68EAA90F7D2A}" dt="2023-09-05T10:10:12.497" v="207" actId="1076"/>
          <ac:graphicFrameMkLst>
            <pc:docMk/>
            <pc:sldMk cId="908825316" sldId="391"/>
            <ac:graphicFrameMk id="11" creationId="{8325C38C-05E2-9C62-5BA6-18ED28AB7CA0}"/>
          </ac:graphicFrameMkLst>
        </pc:graphicFrameChg>
        <pc:picChg chg="del">
          <ac:chgData name="Pedro Cabrita" userId="S::pedro.cabrita@aproximar.pt::ed8af343-3d7d-4431-8f65-08573f3e1b53" providerId="AD" clId="Web-{F3D3CF61-2B8B-7429-1C05-68EAA90F7D2A}" dt="2023-09-05T09:51:42.880" v="11"/>
          <ac:picMkLst>
            <pc:docMk/>
            <pc:sldMk cId="908825316" sldId="391"/>
            <ac:picMk id="4" creationId="{D4E5223B-FDBA-BCE4-FA43-4713C8209B44}"/>
          </ac:picMkLst>
        </pc:picChg>
      </pc:sldChg>
      <pc:sldChg chg="delSp modSp">
        <pc:chgData name="Pedro Cabrita" userId="S::pedro.cabrita@aproximar.pt::ed8af343-3d7d-4431-8f65-08573f3e1b53" providerId="AD" clId="Web-{F3D3CF61-2B8B-7429-1C05-68EAA90F7D2A}" dt="2023-09-05T09:51:54.802" v="22"/>
        <pc:sldMkLst>
          <pc:docMk/>
          <pc:sldMk cId="417673767" sldId="392"/>
        </pc:sldMkLst>
        <pc:spChg chg="mod">
          <ac:chgData name="Pedro Cabrita" userId="S::pedro.cabrita@aproximar.pt::ed8af343-3d7d-4431-8f65-08573f3e1b53" providerId="AD" clId="Web-{F3D3CF61-2B8B-7429-1C05-68EAA90F7D2A}" dt="2023-09-05T09:51:51.693" v="19" actId="20577"/>
          <ac:spMkLst>
            <pc:docMk/>
            <pc:sldMk cId="417673767" sldId="392"/>
            <ac:spMk id="2" creationId="{2C66601E-B30A-D9FD-8479-93F4BF9CAD6F}"/>
          </ac:spMkLst>
        </pc:spChg>
        <pc:spChg chg="del">
          <ac:chgData name="Pedro Cabrita" userId="S::pedro.cabrita@aproximar.pt::ed8af343-3d7d-4431-8f65-08573f3e1b53" providerId="AD" clId="Web-{F3D3CF61-2B8B-7429-1C05-68EAA90F7D2A}" dt="2023-09-05T09:51:53.255" v="20"/>
          <ac:spMkLst>
            <pc:docMk/>
            <pc:sldMk cId="417673767" sldId="392"/>
            <ac:spMk id="7" creationId="{888201F4-03CE-2D10-4DEC-0F57197F715B}"/>
          </ac:spMkLst>
        </pc:spChg>
        <pc:spChg chg="del">
          <ac:chgData name="Pedro Cabrita" userId="S::pedro.cabrita@aproximar.pt::ed8af343-3d7d-4431-8f65-08573f3e1b53" providerId="AD" clId="Web-{F3D3CF61-2B8B-7429-1C05-68EAA90F7D2A}" dt="2023-09-05T09:51:54.271" v="21"/>
          <ac:spMkLst>
            <pc:docMk/>
            <pc:sldMk cId="417673767" sldId="392"/>
            <ac:spMk id="9" creationId="{94C2A503-6A0B-1817-99B1-8F02255AC3B6}"/>
          </ac:spMkLst>
        </pc:spChg>
        <pc:picChg chg="del">
          <ac:chgData name="Pedro Cabrita" userId="S::pedro.cabrita@aproximar.pt::ed8af343-3d7d-4431-8f65-08573f3e1b53" providerId="AD" clId="Web-{F3D3CF61-2B8B-7429-1C05-68EAA90F7D2A}" dt="2023-09-05T09:51:54.802" v="22"/>
          <ac:picMkLst>
            <pc:docMk/>
            <pc:sldMk cId="417673767" sldId="392"/>
            <ac:picMk id="1026" creationId="{1DDBD33B-7C40-7936-23C7-AC859F45FA15}"/>
          </ac:picMkLst>
        </pc:picChg>
      </pc:sldChg>
      <pc:sldChg chg="del">
        <pc:chgData name="Pedro Cabrita" userId="S::pedro.cabrita@aproximar.pt::ed8af343-3d7d-4431-8f65-08573f3e1b53" providerId="AD" clId="Web-{F3D3CF61-2B8B-7429-1C05-68EAA90F7D2A}" dt="2023-09-05T09:51:56.755" v="23"/>
        <pc:sldMkLst>
          <pc:docMk/>
          <pc:sldMk cId="3564467038" sldId="393"/>
        </pc:sldMkLst>
      </pc:sldChg>
      <pc:sldChg chg="addSp delSp modSp add replId">
        <pc:chgData name="Pedro Cabrita" userId="S::pedro.cabrita@aproximar.pt::ed8af343-3d7d-4431-8f65-08573f3e1b53" providerId="AD" clId="Web-{F3D3CF61-2B8B-7429-1C05-68EAA90F7D2A}" dt="2023-09-05T10:02:02.886" v="94" actId="1076"/>
        <pc:sldMkLst>
          <pc:docMk/>
          <pc:sldMk cId="4253107051" sldId="396"/>
        </pc:sldMkLst>
        <pc:spChg chg="mod">
          <ac:chgData name="Pedro Cabrita" userId="S::pedro.cabrita@aproximar.pt::ed8af343-3d7d-4431-8f65-08573f3e1b53" providerId="AD" clId="Web-{F3D3CF61-2B8B-7429-1C05-68EAA90F7D2A}" dt="2023-09-05T09:58:13.956" v="43" actId="20577"/>
          <ac:spMkLst>
            <pc:docMk/>
            <pc:sldMk cId="4253107051" sldId="396"/>
            <ac:spMk id="2" creationId="{2C66601E-B30A-D9FD-8479-93F4BF9CAD6F}"/>
          </ac:spMkLst>
        </pc:spChg>
        <pc:spChg chg="mod">
          <ac:chgData name="Pedro Cabrita" userId="S::pedro.cabrita@aproximar.pt::ed8af343-3d7d-4431-8f65-08573f3e1b53" providerId="AD" clId="Web-{F3D3CF61-2B8B-7429-1C05-68EAA90F7D2A}" dt="2023-09-05T09:59:33.178" v="67" actId="20577"/>
          <ac:spMkLst>
            <pc:docMk/>
            <pc:sldMk cId="4253107051" sldId="396"/>
            <ac:spMk id="8" creationId="{8935EFE2-8765-01EC-33E3-474740854362}"/>
          </ac:spMkLst>
        </pc:spChg>
        <pc:picChg chg="add mod">
          <ac:chgData name="Pedro Cabrita" userId="S::pedro.cabrita@aproximar.pt::ed8af343-3d7d-4431-8f65-08573f3e1b53" providerId="AD" clId="Web-{F3D3CF61-2B8B-7429-1C05-68EAA90F7D2A}" dt="2023-09-05T10:02:02.886" v="94" actId="1076"/>
          <ac:picMkLst>
            <pc:docMk/>
            <pc:sldMk cId="4253107051" sldId="396"/>
            <ac:picMk id="4" creationId="{F3897189-F22F-E8F7-900E-22D8225F6D40}"/>
          </ac:picMkLst>
        </pc:picChg>
        <pc:picChg chg="del">
          <ac:chgData name="Pedro Cabrita" userId="S::pedro.cabrita@aproximar.pt::ed8af343-3d7d-4431-8f65-08573f3e1b53" providerId="AD" clId="Web-{F3D3CF61-2B8B-7429-1C05-68EAA90F7D2A}" dt="2023-09-05T10:01:23.322" v="90"/>
          <ac:picMkLst>
            <pc:docMk/>
            <pc:sldMk cId="4253107051" sldId="396"/>
            <ac:picMk id="5" creationId="{5DDE4461-EFC8-2483-D48C-67DF50D44DD1}"/>
          </ac:picMkLst>
        </pc:picChg>
      </pc:sldChg>
      <pc:sldChg chg="addSp delSp modSp add replId">
        <pc:chgData name="Pedro Cabrita" userId="S::pedro.cabrita@aproximar.pt::ed8af343-3d7d-4431-8f65-08573f3e1b53" providerId="AD" clId="Web-{F3D3CF61-2B8B-7429-1C05-68EAA90F7D2A}" dt="2023-09-05T10:03:20.561" v="98" actId="1076"/>
        <pc:sldMkLst>
          <pc:docMk/>
          <pc:sldMk cId="2407547150" sldId="397"/>
        </pc:sldMkLst>
        <pc:spChg chg="mod">
          <ac:chgData name="Pedro Cabrita" userId="S::pedro.cabrita@aproximar.pt::ed8af343-3d7d-4431-8f65-08573f3e1b53" providerId="AD" clId="Web-{F3D3CF61-2B8B-7429-1C05-68EAA90F7D2A}" dt="2023-09-05T10:01:14.259" v="89" actId="20577"/>
          <ac:spMkLst>
            <pc:docMk/>
            <pc:sldMk cId="2407547150" sldId="397"/>
            <ac:spMk id="8" creationId="{8935EFE2-8765-01EC-33E3-474740854362}"/>
          </ac:spMkLst>
        </pc:spChg>
        <pc:picChg chg="add mod">
          <ac:chgData name="Pedro Cabrita" userId="S::pedro.cabrita@aproximar.pt::ed8af343-3d7d-4431-8f65-08573f3e1b53" providerId="AD" clId="Web-{F3D3CF61-2B8B-7429-1C05-68EAA90F7D2A}" dt="2023-09-05T10:03:20.561" v="98" actId="1076"/>
          <ac:picMkLst>
            <pc:docMk/>
            <pc:sldMk cId="2407547150" sldId="397"/>
            <ac:picMk id="4" creationId="{CBF41D52-0B64-48C4-CD0D-12C952AA5347}"/>
          </ac:picMkLst>
        </pc:picChg>
        <pc:picChg chg="del">
          <ac:chgData name="Pedro Cabrita" userId="S::pedro.cabrita@aproximar.pt::ed8af343-3d7d-4431-8f65-08573f3e1b53" providerId="AD" clId="Web-{F3D3CF61-2B8B-7429-1C05-68EAA90F7D2A}" dt="2023-09-05T10:02:08.105" v="95"/>
          <ac:picMkLst>
            <pc:docMk/>
            <pc:sldMk cId="2407547150" sldId="397"/>
            <ac:picMk id="5" creationId="{5DDE4461-EFC8-2483-D48C-67DF50D44DD1}"/>
          </ac:picMkLst>
        </pc:picChg>
      </pc:sldChg>
    </pc:docChg>
  </pc:docChgLst>
  <pc:docChgLst>
    <pc:chgData name="Joao Correia" userId="5214b934-f80e-4d3e-ab85-52f818e6fbb2" providerId="ADAL" clId="{A78A1A21-D571-4EC7-9D5F-964F3EFFBF85}"/>
    <pc:docChg chg="modSld sldOrd">
      <pc:chgData name="Joao Correia" userId="5214b934-f80e-4d3e-ab85-52f818e6fbb2" providerId="ADAL" clId="{A78A1A21-D571-4EC7-9D5F-964F3EFFBF85}" dt="2023-09-04T12:18:58.162" v="1"/>
      <pc:docMkLst>
        <pc:docMk/>
      </pc:docMkLst>
      <pc:sldChg chg="ord">
        <pc:chgData name="Joao Correia" userId="5214b934-f80e-4d3e-ab85-52f818e6fbb2" providerId="ADAL" clId="{A78A1A21-D571-4EC7-9D5F-964F3EFFBF85}" dt="2023-09-04T12:18:58.162" v="1"/>
        <pc:sldMkLst>
          <pc:docMk/>
          <pc:sldMk cId="2158029040" sldId="369"/>
        </pc:sldMkLst>
      </pc:sldChg>
    </pc:docChg>
  </pc:docChgLst>
  <pc:docChgLst>
    <pc:chgData name="Pedro Cabrita" userId="S::pedro.cabrita@aproximar.pt::ed8af343-3d7d-4431-8f65-08573f3e1b53" providerId="AD" clId="Web-{091AAC13-8244-8A7E-E1F9-5FC03F145921}"/>
    <pc:docChg chg="modSld">
      <pc:chgData name="Pedro Cabrita" userId="S::pedro.cabrita@aproximar.pt::ed8af343-3d7d-4431-8f65-08573f3e1b53" providerId="AD" clId="Web-{091AAC13-8244-8A7E-E1F9-5FC03F145921}" dt="2023-09-04T16:01:07.928" v="39" actId="1076"/>
      <pc:docMkLst>
        <pc:docMk/>
      </pc:docMkLst>
      <pc:sldChg chg="addSp delSp modSp">
        <pc:chgData name="Pedro Cabrita" userId="S::pedro.cabrita@aproximar.pt::ed8af343-3d7d-4431-8f65-08573f3e1b53" providerId="AD" clId="Web-{091AAC13-8244-8A7E-E1F9-5FC03F145921}" dt="2023-09-04T16:01:07.928" v="39" actId="1076"/>
        <pc:sldMkLst>
          <pc:docMk/>
          <pc:sldMk cId="1928755076" sldId="387"/>
        </pc:sldMkLst>
        <pc:spChg chg="mod">
          <ac:chgData name="Pedro Cabrita" userId="S::pedro.cabrita@aproximar.pt::ed8af343-3d7d-4431-8f65-08573f3e1b53" providerId="AD" clId="Web-{091AAC13-8244-8A7E-E1F9-5FC03F145921}" dt="2023-09-04T16:00:56.489" v="33" actId="20577"/>
          <ac:spMkLst>
            <pc:docMk/>
            <pc:sldMk cId="1928755076" sldId="387"/>
            <ac:spMk id="3" creationId="{95188CBD-2233-73F6-B115-64F9054D2C7A}"/>
          </ac:spMkLst>
        </pc:spChg>
        <pc:picChg chg="add mod">
          <ac:chgData name="Pedro Cabrita" userId="S::pedro.cabrita@aproximar.pt::ed8af343-3d7d-4431-8f65-08573f3e1b53" providerId="AD" clId="Web-{091AAC13-8244-8A7E-E1F9-5FC03F145921}" dt="2023-09-04T16:01:07.928" v="39" actId="1076"/>
          <ac:picMkLst>
            <pc:docMk/>
            <pc:sldMk cId="1928755076" sldId="387"/>
            <ac:picMk id="2" creationId="{3EE57EAC-C8D2-B6E2-459C-1AF0E270FE8C}"/>
          </ac:picMkLst>
        </pc:picChg>
        <pc:picChg chg="del">
          <ac:chgData name="Pedro Cabrita" userId="S::pedro.cabrita@aproximar.pt::ed8af343-3d7d-4431-8f65-08573f3e1b53" providerId="AD" clId="Web-{091AAC13-8244-8A7E-E1F9-5FC03F145921}" dt="2023-09-04T15:58:10.649" v="1"/>
          <ac:picMkLst>
            <pc:docMk/>
            <pc:sldMk cId="1928755076" sldId="387"/>
            <ac:picMk id="4" creationId="{B7546886-B9EC-3032-3EDD-B200AB1EA17F}"/>
          </ac:picMkLst>
        </pc:picChg>
        <pc:picChg chg="del">
          <ac:chgData name="Pedro Cabrita" userId="S::pedro.cabrita@aproximar.pt::ed8af343-3d7d-4431-8f65-08573f3e1b53" providerId="AD" clId="Web-{091AAC13-8244-8A7E-E1F9-5FC03F145921}" dt="2023-09-04T15:58:11.227" v="2"/>
          <ac:picMkLst>
            <pc:docMk/>
            <pc:sldMk cId="1928755076" sldId="387"/>
            <ac:picMk id="6" creationId="{0BFAB925-42E9-2691-7352-30FEC13A45A3}"/>
          </ac:picMkLst>
        </pc:picChg>
        <pc:picChg chg="del">
          <ac:chgData name="Pedro Cabrita" userId="S::pedro.cabrita@aproximar.pt::ed8af343-3d7d-4431-8f65-08573f3e1b53" providerId="AD" clId="Web-{091AAC13-8244-8A7E-E1F9-5FC03F145921}" dt="2023-09-04T15:58:06.930" v="0"/>
          <ac:picMkLst>
            <pc:docMk/>
            <pc:sldMk cId="1928755076" sldId="387"/>
            <ac:picMk id="7" creationId="{A39EF070-5F59-CA2E-8681-27D67C8F0D06}"/>
          </ac:picMkLst>
        </pc:picChg>
      </pc:sldChg>
    </pc:docChg>
  </pc:docChgLst>
  <pc:docChgLst>
    <pc:chgData name="Pedro Cabrita" userId="S::pedro.cabrita@aproximar.pt::ed8af343-3d7d-4431-8f65-08573f3e1b53" providerId="AD" clId="Web-{9C4537AB-1449-CBDE-D9AC-C6E37383A414}"/>
    <pc:docChg chg="addSld modSld sldOrd">
      <pc:chgData name="Pedro Cabrita" userId="S::pedro.cabrita@aproximar.pt::ed8af343-3d7d-4431-8f65-08573f3e1b53" providerId="AD" clId="Web-{9C4537AB-1449-CBDE-D9AC-C6E37383A414}" dt="2023-07-06T13:39:02.222" v="82"/>
      <pc:docMkLst>
        <pc:docMk/>
      </pc:docMkLst>
      <pc:sldChg chg="modSp">
        <pc:chgData name="Pedro Cabrita" userId="S::pedro.cabrita@aproximar.pt::ed8af343-3d7d-4431-8f65-08573f3e1b53" providerId="AD" clId="Web-{9C4537AB-1449-CBDE-D9AC-C6E37383A414}" dt="2023-07-06T13:15:46.567" v="10" actId="20577"/>
        <pc:sldMkLst>
          <pc:docMk/>
          <pc:sldMk cId="4279360109" sldId="363"/>
        </pc:sldMkLst>
        <pc:spChg chg="mod">
          <ac:chgData name="Pedro Cabrita" userId="S::pedro.cabrita@aproximar.pt::ed8af343-3d7d-4431-8f65-08573f3e1b53" providerId="AD" clId="Web-{9C4537AB-1449-CBDE-D9AC-C6E37383A414}" dt="2023-07-06T13:15:39.661" v="2" actId="20577"/>
          <ac:spMkLst>
            <pc:docMk/>
            <pc:sldMk cId="4279360109" sldId="363"/>
            <ac:spMk id="9" creationId="{72DF0B0B-3DBC-8996-3522-298E9429EC3A}"/>
          </ac:spMkLst>
        </pc:spChg>
        <pc:spChg chg="mod">
          <ac:chgData name="Pedro Cabrita" userId="S::pedro.cabrita@aproximar.pt::ed8af343-3d7d-4431-8f65-08573f3e1b53" providerId="AD" clId="Web-{9C4537AB-1449-CBDE-D9AC-C6E37383A414}" dt="2023-07-06T13:15:46.567" v="10" actId="20577"/>
          <ac:spMkLst>
            <pc:docMk/>
            <pc:sldMk cId="4279360109" sldId="363"/>
            <ac:spMk id="10" creationId="{3ABF828C-AB25-A4AE-FEF9-D93A788A2711}"/>
          </ac:spMkLst>
        </pc:spChg>
      </pc:sldChg>
      <pc:sldChg chg="addSp modSp">
        <pc:chgData name="Pedro Cabrita" userId="S::pedro.cabrita@aproximar.pt::ed8af343-3d7d-4431-8f65-08573f3e1b53" providerId="AD" clId="Web-{9C4537AB-1449-CBDE-D9AC-C6E37383A414}" dt="2023-07-06T13:16:15.005" v="16" actId="1076"/>
        <pc:sldMkLst>
          <pc:docMk/>
          <pc:sldMk cId="1413461900" sldId="379"/>
        </pc:sldMkLst>
        <pc:spChg chg="mod">
          <ac:chgData name="Pedro Cabrita" userId="S::pedro.cabrita@aproximar.pt::ed8af343-3d7d-4431-8f65-08573f3e1b53" providerId="AD" clId="Web-{9C4537AB-1449-CBDE-D9AC-C6E37383A414}" dt="2023-07-06T13:15:54.849" v="11" actId="14100"/>
          <ac:spMkLst>
            <pc:docMk/>
            <pc:sldMk cId="1413461900" sldId="379"/>
            <ac:spMk id="8" creationId="{8935EFE2-8765-01EC-33E3-474740854362}"/>
          </ac:spMkLst>
        </pc:spChg>
        <pc:picChg chg="add mod">
          <ac:chgData name="Pedro Cabrita" userId="S::pedro.cabrita@aproximar.pt::ed8af343-3d7d-4431-8f65-08573f3e1b53" providerId="AD" clId="Web-{9C4537AB-1449-CBDE-D9AC-C6E37383A414}" dt="2023-07-06T13:16:15.005" v="16" actId="1076"/>
          <ac:picMkLst>
            <pc:docMk/>
            <pc:sldMk cId="1413461900" sldId="379"/>
            <ac:picMk id="4" creationId="{E28DDC82-1F07-E0D2-DEC6-4F365EA1965D}"/>
          </ac:picMkLst>
        </pc:picChg>
      </pc:sldChg>
      <pc:sldChg chg="modSp add ord">
        <pc:chgData name="Pedro Cabrita" userId="S::pedro.cabrita@aproximar.pt::ed8af343-3d7d-4431-8f65-08573f3e1b53" providerId="AD" clId="Web-{9C4537AB-1449-CBDE-D9AC-C6E37383A414}" dt="2023-07-06T13:35:31.921" v="54" actId="20577"/>
        <pc:sldMkLst>
          <pc:docMk/>
          <pc:sldMk cId="64099430" sldId="388"/>
        </pc:sldMkLst>
        <pc:spChg chg="mod">
          <ac:chgData name="Pedro Cabrita" userId="S::pedro.cabrita@aproximar.pt::ed8af343-3d7d-4431-8f65-08573f3e1b53" providerId="AD" clId="Web-{9C4537AB-1449-CBDE-D9AC-C6E37383A414}" dt="2023-07-06T13:35:31.921" v="54" actId="20577"/>
          <ac:spMkLst>
            <pc:docMk/>
            <pc:sldMk cId="64099430" sldId="388"/>
            <ac:spMk id="5" creationId="{084A2B79-33CB-4F1D-A3D0-4FD9962BB765}"/>
          </ac:spMkLst>
        </pc:spChg>
      </pc:sldChg>
      <pc:sldChg chg="modSp add ord">
        <pc:chgData name="Pedro Cabrita" userId="S::pedro.cabrita@aproximar.pt::ed8af343-3d7d-4431-8f65-08573f3e1b53" providerId="AD" clId="Web-{9C4537AB-1449-CBDE-D9AC-C6E37383A414}" dt="2023-07-06T13:38:58.847" v="80" actId="20577"/>
        <pc:sldMkLst>
          <pc:docMk/>
          <pc:sldMk cId="652135727" sldId="389"/>
        </pc:sldMkLst>
        <pc:spChg chg="mod">
          <ac:chgData name="Pedro Cabrita" userId="S::pedro.cabrita@aproximar.pt::ed8af343-3d7d-4431-8f65-08573f3e1b53" providerId="AD" clId="Web-{9C4537AB-1449-CBDE-D9AC-C6E37383A414}" dt="2023-07-06T13:38:58.847" v="80" actId="20577"/>
          <ac:spMkLst>
            <pc:docMk/>
            <pc:sldMk cId="652135727" sldId="389"/>
            <ac:spMk id="5" creationId="{084A2B79-33CB-4F1D-A3D0-4FD9962BB765}"/>
          </ac:spMkLst>
        </pc:spChg>
      </pc:sldChg>
      <pc:sldChg chg="add ord replId">
        <pc:chgData name="Pedro Cabrita" userId="S::pedro.cabrita@aproximar.pt::ed8af343-3d7d-4431-8f65-08573f3e1b53" providerId="AD" clId="Web-{9C4537AB-1449-CBDE-D9AC-C6E37383A414}" dt="2023-07-06T13:39:02.222" v="82"/>
        <pc:sldMkLst>
          <pc:docMk/>
          <pc:sldMk cId="2187716951" sldId="3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38382D-1C62-48CB-9AB5-895B9174D2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3292A9BF-EB97-4016-AFC8-ACE18410A6DF}">
      <dgm:prSet phldrT="[Texto]" custT="1"/>
      <dgm:spPr>
        <a:solidFill>
          <a:srgbClr val="979DF7"/>
        </a:solidFill>
        <a:ln>
          <a:solidFill>
            <a:srgbClr val="7F8AF6"/>
          </a:solidFill>
        </a:ln>
      </dgm:spPr>
      <dgm:t>
        <a:bodyPr/>
        <a:lstStyle/>
        <a:p>
          <a:r>
            <a:rPr lang="pt-PT" sz="1800" b="1" i="0" kern="1200" dirty="0" err="1">
              <a:solidFill>
                <a:schemeClr val="bg1"/>
              </a:solidFill>
            </a:rPr>
            <a:t>Sustainable</a:t>
          </a:r>
          <a:r>
            <a:rPr lang="pt-PT" sz="1800" b="1" i="0" kern="1200" dirty="0">
              <a:solidFill>
                <a:schemeClr val="bg1"/>
              </a:solidFill>
            </a:rPr>
            <a:t> </a:t>
          </a:r>
          <a:r>
            <a:rPr lang="pt-PT" sz="1800" b="1" i="0" kern="1200" dirty="0" err="1">
              <a:solidFill>
                <a:schemeClr val="bg1"/>
              </a:solidFill>
            </a:rPr>
            <a:t>human</a:t>
          </a:r>
          <a:r>
            <a:rPr lang="pt-PT" sz="1800" b="1" i="0" kern="1200" dirty="0">
              <a:solidFill>
                <a:schemeClr val="bg1"/>
              </a:solidFill>
            </a:rPr>
            <a:t> </a:t>
          </a:r>
          <a:r>
            <a:rPr lang="pt-PT" sz="1800" b="1" i="0" kern="1200" dirty="0" err="1">
              <a:solidFill>
                <a:schemeClr val="bg1"/>
              </a:solidFill>
            </a:rPr>
            <a:t>resource</a:t>
          </a:r>
          <a:r>
            <a:rPr lang="pt-PT" sz="1800" b="1" i="0" kern="1200" dirty="0">
              <a:solidFill>
                <a:schemeClr val="bg1"/>
              </a:solidFill>
            </a:rPr>
            <a:t> management</a:t>
          </a:r>
        </a:p>
      </dgm:t>
    </dgm:pt>
    <dgm:pt modelId="{A4546343-B30C-4530-BC1D-CC041BD093E7}" type="parTrans" cxnId="{9B0368EA-EDDB-477E-9173-5DAFFA8E79DE}">
      <dgm:prSet/>
      <dgm:spPr/>
      <dgm:t>
        <a:bodyPr/>
        <a:lstStyle/>
        <a:p>
          <a:endParaRPr lang="pt-PT"/>
        </a:p>
      </dgm:t>
    </dgm:pt>
    <dgm:pt modelId="{D347B5CE-CA40-47A5-87C3-3DE278FDB5D4}" type="sibTrans" cxnId="{9B0368EA-EDDB-477E-9173-5DAFFA8E79DE}">
      <dgm:prSet/>
      <dgm:spPr/>
      <dgm:t>
        <a:bodyPr/>
        <a:lstStyle/>
        <a:p>
          <a:endParaRPr lang="pt-PT"/>
        </a:p>
      </dgm:t>
    </dgm:pt>
    <dgm:pt modelId="{FFE09895-6C83-4EBE-B1D9-CA93F9267B2C}">
      <dgm:prSet phldrT="[Texto]" custT="1"/>
      <dgm:spPr/>
      <dgm:t>
        <a:bodyPr/>
        <a:lstStyle/>
        <a:p>
          <a:r>
            <a:rPr lang="en-US" sz="1400" b="0" i="1" dirty="0">
              <a:solidFill>
                <a:schemeClr val="bg2">
                  <a:lumMod val="50000"/>
                </a:schemeClr>
              </a:solidFill>
            </a:rPr>
            <a:t>Reconciling economic competitiveness, positive human/social results and results 
Success and survival of the organization</a:t>
          </a:r>
          <a:endParaRPr lang="pt-PT" sz="1400" b="0" dirty="0">
            <a:solidFill>
              <a:schemeClr val="bg2">
                <a:lumMod val="50000"/>
              </a:schemeClr>
            </a:solidFill>
          </a:endParaRPr>
        </a:p>
      </dgm:t>
    </dgm:pt>
    <dgm:pt modelId="{89F9A8AE-C310-4776-AE1B-DCBFE01482C6}" type="parTrans" cxnId="{3DB177A2-2B9F-4EAC-94EC-275A78AC3D04}">
      <dgm:prSet/>
      <dgm:spPr/>
      <dgm:t>
        <a:bodyPr/>
        <a:lstStyle/>
        <a:p>
          <a:endParaRPr lang="pt-PT"/>
        </a:p>
      </dgm:t>
    </dgm:pt>
    <dgm:pt modelId="{5B688580-10E9-4C65-A017-95E2FD3794B2}" type="sibTrans" cxnId="{3DB177A2-2B9F-4EAC-94EC-275A78AC3D04}">
      <dgm:prSet/>
      <dgm:spPr/>
      <dgm:t>
        <a:bodyPr/>
        <a:lstStyle/>
        <a:p>
          <a:endParaRPr lang="pt-PT"/>
        </a:p>
      </dgm:t>
    </dgm:pt>
    <dgm:pt modelId="{83A5CBF6-0416-4EEB-BFFA-07B12674E123}">
      <dgm:prSet phldrT="[Texto]" custT="1"/>
      <dgm:spPr>
        <a:solidFill>
          <a:schemeClr val="bg1"/>
        </a:solidFill>
        <a:ln>
          <a:solidFill>
            <a:srgbClr val="7F8AF6"/>
          </a:solidFill>
        </a:ln>
      </dgm:spPr>
      <dgm:t>
        <a:bodyPr/>
        <a:lstStyle/>
        <a:p>
          <a:r>
            <a:rPr lang="en-US" sz="1800" b="1" i="0" dirty="0">
              <a:solidFill>
                <a:srgbClr val="979DF7"/>
              </a:solidFill>
            </a:rPr>
            <a:t>Ecological Management of Human Resources</a:t>
          </a:r>
          <a:endParaRPr lang="pt-PT" sz="1800" b="1" i="0" dirty="0">
            <a:solidFill>
              <a:srgbClr val="979DF7"/>
            </a:solidFill>
          </a:endParaRPr>
        </a:p>
      </dgm:t>
    </dgm:pt>
    <dgm:pt modelId="{DDB8D2F1-9A6D-4ED4-9169-F42E258CF734}" type="parTrans" cxnId="{9DDA47A3-A8A3-4402-B1EB-24DE33DB18E8}">
      <dgm:prSet/>
      <dgm:spPr/>
      <dgm:t>
        <a:bodyPr/>
        <a:lstStyle/>
        <a:p>
          <a:endParaRPr lang="pt-PT"/>
        </a:p>
      </dgm:t>
    </dgm:pt>
    <dgm:pt modelId="{BA5BA776-63D4-4E1F-9947-2DF53699DEDF}" type="sibTrans" cxnId="{9DDA47A3-A8A3-4402-B1EB-24DE33DB18E8}">
      <dgm:prSet/>
      <dgm:spPr/>
      <dgm:t>
        <a:bodyPr/>
        <a:lstStyle/>
        <a:p>
          <a:endParaRPr lang="pt-PT"/>
        </a:p>
      </dgm:t>
    </dgm:pt>
    <dgm:pt modelId="{C0B9EB61-29E4-4AA8-81D7-3CD9CDA8F4FC}">
      <dgm:prSet phldrT="[Texto]" custT="1"/>
      <dgm:spPr/>
      <dgm:t>
        <a:bodyPr/>
        <a:lstStyle/>
        <a:p>
          <a:r>
            <a:rPr lang="en-US" sz="1400" b="0" i="1" kern="1200" dirty="0">
              <a:solidFill>
                <a:srgbClr val="E7E6E6">
                  <a:lumMod val="50000"/>
                </a:srgbClr>
              </a:solidFill>
              <a:latin typeface="Calibri" panose="020F0502020204030204"/>
              <a:ea typeface="+mn-ea"/>
              <a:cs typeface="+mn-cs"/>
            </a:rPr>
            <a:t>Implementation of ecological practices in the workplace
Hiring professionals who are already familiar with sustainable processes</a:t>
          </a:r>
          <a:endParaRPr lang="pt-PT" sz="1400" b="0" i="1" kern="1200" dirty="0">
            <a:solidFill>
              <a:srgbClr val="E7E6E6">
                <a:lumMod val="50000"/>
              </a:srgbClr>
            </a:solidFill>
            <a:latin typeface="Calibri" panose="020F0502020204030204"/>
            <a:ea typeface="+mn-ea"/>
            <a:cs typeface="+mn-cs"/>
          </a:endParaRPr>
        </a:p>
      </dgm:t>
    </dgm:pt>
    <dgm:pt modelId="{E0AD8AD6-0F46-4C45-88AD-C948219E98F0}" type="parTrans" cxnId="{9E5DAB66-4DB8-48CD-BA72-F4E3AD9D9AB1}">
      <dgm:prSet/>
      <dgm:spPr/>
      <dgm:t>
        <a:bodyPr/>
        <a:lstStyle/>
        <a:p>
          <a:endParaRPr lang="pt-PT"/>
        </a:p>
      </dgm:t>
    </dgm:pt>
    <dgm:pt modelId="{90473C83-3E7A-47AB-9548-C4EC17B58192}" type="sibTrans" cxnId="{9E5DAB66-4DB8-48CD-BA72-F4E3AD9D9AB1}">
      <dgm:prSet/>
      <dgm:spPr/>
      <dgm:t>
        <a:bodyPr/>
        <a:lstStyle/>
        <a:p>
          <a:endParaRPr lang="pt-PT"/>
        </a:p>
      </dgm:t>
    </dgm:pt>
    <dgm:pt modelId="{111BAD56-6673-4A4E-8936-4A2A7179912A}">
      <dgm:prSet phldrT="[Texto]" custT="1"/>
      <dgm:spPr>
        <a:solidFill>
          <a:srgbClr val="979DF7"/>
        </a:solidFill>
      </dgm:spPr>
      <dgm:t>
        <a:bodyPr/>
        <a:lstStyle/>
        <a:p>
          <a:r>
            <a:rPr lang="pt-PT" sz="1800" b="1" kern="1200" dirty="0" err="1">
              <a:solidFill>
                <a:schemeClr val="bg1"/>
              </a:solidFill>
            </a:rPr>
            <a:t>Impact</a:t>
          </a:r>
          <a:r>
            <a:rPr lang="pt-PT" sz="1800" b="1" kern="1200" dirty="0">
              <a:solidFill>
                <a:schemeClr val="bg1"/>
              </a:solidFill>
            </a:rPr>
            <a:t> </a:t>
          </a:r>
          <a:r>
            <a:rPr lang="pt-PT" sz="1800" b="1" kern="1200" dirty="0" err="1">
              <a:solidFill>
                <a:schemeClr val="bg1"/>
              </a:solidFill>
            </a:rPr>
            <a:t>of</a:t>
          </a:r>
          <a:r>
            <a:rPr lang="pt-PT" sz="1800" b="1" kern="1200" dirty="0">
              <a:solidFill>
                <a:schemeClr val="bg1"/>
              </a:solidFill>
            </a:rPr>
            <a:t> Digital </a:t>
          </a:r>
          <a:r>
            <a:rPr lang="pt-PT" sz="1800" b="1" kern="1200" dirty="0" err="1">
              <a:solidFill>
                <a:schemeClr val="bg1"/>
              </a:solidFill>
            </a:rPr>
            <a:t>Transformation</a:t>
          </a:r>
          <a:endParaRPr lang="pt-PT" sz="1800" b="1" i="1" kern="1200" dirty="0">
            <a:solidFill>
              <a:schemeClr val="bg1"/>
            </a:solidFill>
            <a:latin typeface="Calibri" panose="020F0502020204030204"/>
            <a:ea typeface="+mn-ea"/>
            <a:cs typeface="+mn-cs"/>
          </a:endParaRPr>
        </a:p>
      </dgm:t>
    </dgm:pt>
    <dgm:pt modelId="{1F6F95E5-A396-4D5F-83AB-5C6169640DFD}" type="parTrans" cxnId="{4AB0CFE0-CAD0-41B3-A1FF-3D2A87A16D1E}">
      <dgm:prSet/>
      <dgm:spPr/>
      <dgm:t>
        <a:bodyPr/>
        <a:lstStyle/>
        <a:p>
          <a:endParaRPr lang="pt-PT"/>
        </a:p>
      </dgm:t>
    </dgm:pt>
    <dgm:pt modelId="{EAE9BB23-A3DF-4DA3-BC1C-43378919B74B}" type="sibTrans" cxnId="{4AB0CFE0-CAD0-41B3-A1FF-3D2A87A16D1E}">
      <dgm:prSet/>
      <dgm:spPr/>
      <dgm:t>
        <a:bodyPr/>
        <a:lstStyle/>
        <a:p>
          <a:endParaRPr lang="pt-PT"/>
        </a:p>
      </dgm:t>
    </dgm:pt>
    <dgm:pt modelId="{09C951EE-4891-4FE6-ACB2-0B8DFE651C4F}">
      <dgm:prSet phldrT="[Texto]" custT="1"/>
      <dgm:spPr/>
      <dgm:t>
        <a:bodyPr/>
        <a:lstStyle/>
        <a:p>
          <a:r>
            <a:rPr lang="en-US" sz="1400" i="1" kern="1200" dirty="0">
              <a:solidFill>
                <a:srgbClr val="4E4D4D"/>
              </a:solidFill>
              <a:latin typeface="Calibri" panose="020F0502020204030204"/>
              <a:ea typeface="Calibri" panose="020F0502020204030204"/>
              <a:cs typeface="Calibri" panose="020F0502020204030204"/>
            </a:rPr>
            <a:t>Vacancies are disclosed
 Social networks, job sites and recruitment platforms</a:t>
          </a:r>
          <a:endParaRPr lang="pt-PT" sz="1400" i="1" kern="1200" dirty="0">
            <a:solidFill>
              <a:srgbClr val="4E4D4D"/>
            </a:solidFill>
            <a:latin typeface="Calibri" panose="020F0502020204030204"/>
            <a:ea typeface="Calibri" panose="020F0502020204030204"/>
            <a:cs typeface="Calibri" panose="020F0502020204030204"/>
          </a:endParaRPr>
        </a:p>
      </dgm:t>
    </dgm:pt>
    <dgm:pt modelId="{DB54505D-5AA8-43D7-9678-A7E70C02ECD3}" type="parTrans" cxnId="{7900314A-B9DD-43C9-8D9A-8D33DD0D4972}">
      <dgm:prSet/>
      <dgm:spPr/>
      <dgm:t>
        <a:bodyPr/>
        <a:lstStyle/>
        <a:p>
          <a:endParaRPr lang="pt-PT"/>
        </a:p>
      </dgm:t>
    </dgm:pt>
    <dgm:pt modelId="{57AC3ECE-44F1-44AC-B1F1-E30639AC95CC}" type="sibTrans" cxnId="{7900314A-B9DD-43C9-8D9A-8D33DD0D4972}">
      <dgm:prSet/>
      <dgm:spPr/>
      <dgm:t>
        <a:bodyPr/>
        <a:lstStyle/>
        <a:p>
          <a:endParaRPr lang="pt-PT"/>
        </a:p>
      </dgm:t>
    </dgm:pt>
    <dgm:pt modelId="{0C5C23D3-E6AB-403F-B9E0-5BB41AF68762}">
      <dgm:prSet phldrT="[Texto]" custT="1"/>
      <dgm:spPr/>
      <dgm:t>
        <a:bodyPr/>
        <a:lstStyle/>
        <a:p>
          <a:endParaRPr lang="pt-PT" sz="1400" b="0">
            <a:solidFill>
              <a:schemeClr val="bg2">
                <a:lumMod val="50000"/>
              </a:schemeClr>
            </a:solidFill>
          </a:endParaRPr>
        </a:p>
      </dgm:t>
    </dgm:pt>
    <dgm:pt modelId="{BD8CC73A-14DE-4826-9DDC-0405A10F3E4C}" type="parTrans" cxnId="{77C8D996-645D-4807-B905-FB1BDB4B900B}">
      <dgm:prSet/>
      <dgm:spPr/>
      <dgm:t>
        <a:bodyPr/>
        <a:lstStyle/>
        <a:p>
          <a:endParaRPr lang="pt-PT"/>
        </a:p>
      </dgm:t>
    </dgm:pt>
    <dgm:pt modelId="{21EE6ED4-3C7E-4FE4-B4AD-2B268998177A}" type="sibTrans" cxnId="{77C8D996-645D-4807-B905-FB1BDB4B900B}">
      <dgm:prSet/>
      <dgm:spPr/>
      <dgm:t>
        <a:bodyPr/>
        <a:lstStyle/>
        <a:p>
          <a:endParaRPr lang="pt-PT"/>
        </a:p>
      </dgm:t>
    </dgm:pt>
    <dgm:pt modelId="{871445AB-3406-4EE5-8E45-6FF7B4E28518}">
      <dgm:prSet phldrT="[Texto]" custT="1"/>
      <dgm:spPr/>
      <dgm:t>
        <a:bodyPr/>
        <a:lstStyle/>
        <a:p>
          <a:endParaRPr lang="pt-PT" sz="1400" b="0" dirty="0">
            <a:solidFill>
              <a:schemeClr val="bg2">
                <a:lumMod val="50000"/>
              </a:schemeClr>
            </a:solidFill>
          </a:endParaRPr>
        </a:p>
      </dgm:t>
    </dgm:pt>
    <dgm:pt modelId="{7EC896B0-7E44-4D23-A26F-9720E12B2068}" type="parTrans" cxnId="{32154EBA-99A6-43FB-8398-E9039EA4E99A}">
      <dgm:prSet/>
      <dgm:spPr/>
      <dgm:t>
        <a:bodyPr/>
        <a:lstStyle/>
        <a:p>
          <a:endParaRPr lang="pt-PT"/>
        </a:p>
      </dgm:t>
    </dgm:pt>
    <dgm:pt modelId="{12E71FAC-D793-4B18-A48E-3BF45761CC1F}" type="sibTrans" cxnId="{32154EBA-99A6-43FB-8398-E9039EA4E99A}">
      <dgm:prSet/>
      <dgm:spPr/>
      <dgm:t>
        <a:bodyPr/>
        <a:lstStyle/>
        <a:p>
          <a:endParaRPr lang="pt-PT"/>
        </a:p>
      </dgm:t>
    </dgm:pt>
    <dgm:pt modelId="{AC3C9408-9E7D-4FC5-83FD-0C759962B027}" type="pres">
      <dgm:prSet presAssocID="{2F38382D-1C62-48CB-9AB5-895B9174D2A0}" presName="linear" presStyleCnt="0">
        <dgm:presLayoutVars>
          <dgm:animLvl val="lvl"/>
          <dgm:resizeHandles val="exact"/>
        </dgm:presLayoutVars>
      </dgm:prSet>
      <dgm:spPr/>
    </dgm:pt>
    <dgm:pt modelId="{80E9C887-A6C6-4EA3-A68C-F5A33FA8C0C9}" type="pres">
      <dgm:prSet presAssocID="{3292A9BF-EB97-4016-AFC8-ACE18410A6DF}" presName="parentText" presStyleLbl="node1" presStyleIdx="0" presStyleCnt="3" custLinFactNeighborX="-142" custLinFactNeighborY="-35655">
        <dgm:presLayoutVars>
          <dgm:chMax val="0"/>
          <dgm:bulletEnabled val="1"/>
        </dgm:presLayoutVars>
      </dgm:prSet>
      <dgm:spPr/>
    </dgm:pt>
    <dgm:pt modelId="{BCC6ADEA-C640-403A-9AA2-C36F23742C8C}" type="pres">
      <dgm:prSet presAssocID="{3292A9BF-EB97-4016-AFC8-ACE18410A6DF}" presName="childText" presStyleLbl="revTx" presStyleIdx="0" presStyleCnt="3" custLinFactNeighborX="425" custLinFactNeighborY="-6493">
        <dgm:presLayoutVars>
          <dgm:bulletEnabled val="1"/>
        </dgm:presLayoutVars>
      </dgm:prSet>
      <dgm:spPr/>
    </dgm:pt>
    <dgm:pt modelId="{81F8852E-2E2F-46E8-8919-7DBFE1C1A7BD}" type="pres">
      <dgm:prSet presAssocID="{83A5CBF6-0416-4EEB-BFFA-07B12674E123}" presName="parentText" presStyleLbl="node1" presStyleIdx="1" presStyleCnt="3" custLinFactNeighborX="425" custLinFactNeighborY="-17950">
        <dgm:presLayoutVars>
          <dgm:chMax val="0"/>
          <dgm:bulletEnabled val="1"/>
        </dgm:presLayoutVars>
      </dgm:prSet>
      <dgm:spPr/>
    </dgm:pt>
    <dgm:pt modelId="{71922D7C-8BAE-4DE8-8589-77FAACF3B15E}" type="pres">
      <dgm:prSet presAssocID="{83A5CBF6-0416-4EEB-BFFA-07B12674E123}" presName="childText" presStyleLbl="revTx" presStyleIdx="1" presStyleCnt="3" custLinFactNeighborX="425" custLinFactNeighborY="-6493">
        <dgm:presLayoutVars>
          <dgm:bulletEnabled val="1"/>
        </dgm:presLayoutVars>
      </dgm:prSet>
      <dgm:spPr/>
    </dgm:pt>
    <dgm:pt modelId="{0037430D-C36F-4AA9-B634-5CEB5FDC2F70}" type="pres">
      <dgm:prSet presAssocID="{111BAD56-6673-4A4E-8936-4A2A7179912A}" presName="parentText" presStyleLbl="node1" presStyleIdx="2" presStyleCnt="3" custLinFactNeighborX="425" custLinFactNeighborY="-13092">
        <dgm:presLayoutVars>
          <dgm:chMax val="0"/>
          <dgm:bulletEnabled val="1"/>
        </dgm:presLayoutVars>
      </dgm:prSet>
      <dgm:spPr/>
    </dgm:pt>
    <dgm:pt modelId="{84EA3CEA-E029-4146-9E7E-9D866E640CED}" type="pres">
      <dgm:prSet presAssocID="{111BAD56-6673-4A4E-8936-4A2A7179912A}" presName="childText" presStyleLbl="revTx" presStyleIdx="2" presStyleCnt="3" custLinFactNeighborX="425" custLinFactNeighborY="-6493">
        <dgm:presLayoutVars>
          <dgm:bulletEnabled val="1"/>
        </dgm:presLayoutVars>
      </dgm:prSet>
      <dgm:spPr/>
    </dgm:pt>
  </dgm:ptLst>
  <dgm:cxnLst>
    <dgm:cxn modelId="{0EB7611C-B325-47FD-9AA0-38E483CE7E15}" type="presOf" srcId="{2F38382D-1C62-48CB-9AB5-895B9174D2A0}" destId="{AC3C9408-9E7D-4FC5-83FD-0C759962B027}" srcOrd="0" destOrd="0" presId="urn:microsoft.com/office/officeart/2005/8/layout/vList2"/>
    <dgm:cxn modelId="{9A586D3A-C88F-444E-A614-9ECDC381C244}" type="presOf" srcId="{111BAD56-6673-4A4E-8936-4A2A7179912A}" destId="{0037430D-C36F-4AA9-B634-5CEB5FDC2F70}" srcOrd="0" destOrd="0" presId="urn:microsoft.com/office/officeart/2005/8/layout/vList2"/>
    <dgm:cxn modelId="{7E4E9542-52F7-437B-AE69-CE8B45299C6E}" type="presOf" srcId="{09C951EE-4891-4FE6-ACB2-0B8DFE651C4F}" destId="{84EA3CEA-E029-4146-9E7E-9D866E640CED}" srcOrd="0" destOrd="0" presId="urn:microsoft.com/office/officeart/2005/8/layout/vList2"/>
    <dgm:cxn modelId="{9E5DAB66-4DB8-48CD-BA72-F4E3AD9D9AB1}" srcId="{83A5CBF6-0416-4EEB-BFFA-07B12674E123}" destId="{C0B9EB61-29E4-4AA8-81D7-3CD9CDA8F4FC}" srcOrd="0" destOrd="0" parTransId="{E0AD8AD6-0F46-4C45-88AD-C948219E98F0}" sibTransId="{90473C83-3E7A-47AB-9548-C4EC17B58192}"/>
    <dgm:cxn modelId="{7900314A-B9DD-43C9-8D9A-8D33DD0D4972}" srcId="{111BAD56-6673-4A4E-8936-4A2A7179912A}" destId="{09C951EE-4891-4FE6-ACB2-0B8DFE651C4F}" srcOrd="0" destOrd="0" parTransId="{DB54505D-5AA8-43D7-9678-A7E70C02ECD3}" sibTransId="{57AC3ECE-44F1-44AC-B1F1-E30639AC95CC}"/>
    <dgm:cxn modelId="{9CDA2D57-0E4D-4A71-9AEE-45A98DF3DC1D}" type="presOf" srcId="{0C5C23D3-E6AB-403F-B9E0-5BB41AF68762}" destId="{BCC6ADEA-C640-403A-9AA2-C36F23742C8C}" srcOrd="0" destOrd="2" presId="urn:microsoft.com/office/officeart/2005/8/layout/vList2"/>
    <dgm:cxn modelId="{77C8D996-645D-4807-B905-FB1BDB4B900B}" srcId="{3292A9BF-EB97-4016-AFC8-ACE18410A6DF}" destId="{0C5C23D3-E6AB-403F-B9E0-5BB41AF68762}" srcOrd="2" destOrd="0" parTransId="{BD8CC73A-14DE-4826-9DDC-0405A10F3E4C}" sibTransId="{21EE6ED4-3C7E-4FE4-B4AD-2B268998177A}"/>
    <dgm:cxn modelId="{A276EE97-8E25-437F-9249-BAAF0FD08CED}" type="presOf" srcId="{871445AB-3406-4EE5-8E45-6FF7B4E28518}" destId="{BCC6ADEA-C640-403A-9AA2-C36F23742C8C}" srcOrd="0" destOrd="0" presId="urn:microsoft.com/office/officeart/2005/8/layout/vList2"/>
    <dgm:cxn modelId="{B7FAFC98-0938-4D96-ABA5-0559EA3C5C82}" type="presOf" srcId="{FFE09895-6C83-4EBE-B1D9-CA93F9267B2C}" destId="{BCC6ADEA-C640-403A-9AA2-C36F23742C8C}" srcOrd="0" destOrd="1" presId="urn:microsoft.com/office/officeart/2005/8/layout/vList2"/>
    <dgm:cxn modelId="{3DB177A2-2B9F-4EAC-94EC-275A78AC3D04}" srcId="{3292A9BF-EB97-4016-AFC8-ACE18410A6DF}" destId="{FFE09895-6C83-4EBE-B1D9-CA93F9267B2C}" srcOrd="1" destOrd="0" parTransId="{89F9A8AE-C310-4776-AE1B-DCBFE01482C6}" sibTransId="{5B688580-10E9-4C65-A017-95E2FD3794B2}"/>
    <dgm:cxn modelId="{9DDA47A3-A8A3-4402-B1EB-24DE33DB18E8}" srcId="{2F38382D-1C62-48CB-9AB5-895B9174D2A0}" destId="{83A5CBF6-0416-4EEB-BFFA-07B12674E123}" srcOrd="1" destOrd="0" parTransId="{DDB8D2F1-9A6D-4ED4-9169-F42E258CF734}" sibTransId="{BA5BA776-63D4-4E1F-9947-2DF53699DEDF}"/>
    <dgm:cxn modelId="{BA8310A9-4D98-40C0-BC78-777BCB150DAB}" type="presOf" srcId="{83A5CBF6-0416-4EEB-BFFA-07B12674E123}" destId="{81F8852E-2E2F-46E8-8919-7DBFE1C1A7BD}" srcOrd="0" destOrd="0" presId="urn:microsoft.com/office/officeart/2005/8/layout/vList2"/>
    <dgm:cxn modelId="{32154EBA-99A6-43FB-8398-E9039EA4E99A}" srcId="{3292A9BF-EB97-4016-AFC8-ACE18410A6DF}" destId="{871445AB-3406-4EE5-8E45-6FF7B4E28518}" srcOrd="0" destOrd="0" parTransId="{7EC896B0-7E44-4D23-A26F-9720E12B2068}" sibTransId="{12E71FAC-D793-4B18-A48E-3BF45761CC1F}"/>
    <dgm:cxn modelId="{12AFD0CB-F71C-4065-B385-CC996B6A81C2}" type="presOf" srcId="{3292A9BF-EB97-4016-AFC8-ACE18410A6DF}" destId="{80E9C887-A6C6-4EA3-A68C-F5A33FA8C0C9}" srcOrd="0" destOrd="0" presId="urn:microsoft.com/office/officeart/2005/8/layout/vList2"/>
    <dgm:cxn modelId="{4AB0CFE0-CAD0-41B3-A1FF-3D2A87A16D1E}" srcId="{2F38382D-1C62-48CB-9AB5-895B9174D2A0}" destId="{111BAD56-6673-4A4E-8936-4A2A7179912A}" srcOrd="2" destOrd="0" parTransId="{1F6F95E5-A396-4D5F-83AB-5C6169640DFD}" sibTransId="{EAE9BB23-A3DF-4DA3-BC1C-43378919B74B}"/>
    <dgm:cxn modelId="{9B0368EA-EDDB-477E-9173-5DAFFA8E79DE}" srcId="{2F38382D-1C62-48CB-9AB5-895B9174D2A0}" destId="{3292A9BF-EB97-4016-AFC8-ACE18410A6DF}" srcOrd="0" destOrd="0" parTransId="{A4546343-B30C-4530-BC1D-CC041BD093E7}" sibTransId="{D347B5CE-CA40-47A5-87C3-3DE278FDB5D4}"/>
    <dgm:cxn modelId="{93C3C6FE-BEE9-4551-B915-FBDC199B6928}" type="presOf" srcId="{C0B9EB61-29E4-4AA8-81D7-3CD9CDA8F4FC}" destId="{71922D7C-8BAE-4DE8-8589-77FAACF3B15E}" srcOrd="0" destOrd="0" presId="urn:microsoft.com/office/officeart/2005/8/layout/vList2"/>
    <dgm:cxn modelId="{4C9243F7-92F4-496E-9E19-42A5F769789C}" type="presParOf" srcId="{AC3C9408-9E7D-4FC5-83FD-0C759962B027}" destId="{80E9C887-A6C6-4EA3-A68C-F5A33FA8C0C9}" srcOrd="0" destOrd="0" presId="urn:microsoft.com/office/officeart/2005/8/layout/vList2"/>
    <dgm:cxn modelId="{EB521D29-A76A-4308-B531-623A71732E66}" type="presParOf" srcId="{AC3C9408-9E7D-4FC5-83FD-0C759962B027}" destId="{BCC6ADEA-C640-403A-9AA2-C36F23742C8C}" srcOrd="1" destOrd="0" presId="urn:microsoft.com/office/officeart/2005/8/layout/vList2"/>
    <dgm:cxn modelId="{456AB96B-760C-4E97-9DDC-82FE2016B4B8}" type="presParOf" srcId="{AC3C9408-9E7D-4FC5-83FD-0C759962B027}" destId="{81F8852E-2E2F-46E8-8919-7DBFE1C1A7BD}" srcOrd="2" destOrd="0" presId="urn:microsoft.com/office/officeart/2005/8/layout/vList2"/>
    <dgm:cxn modelId="{CC76CF6E-6E28-43EE-854C-3AA27D5DE2C4}" type="presParOf" srcId="{AC3C9408-9E7D-4FC5-83FD-0C759962B027}" destId="{71922D7C-8BAE-4DE8-8589-77FAACF3B15E}" srcOrd="3" destOrd="0" presId="urn:microsoft.com/office/officeart/2005/8/layout/vList2"/>
    <dgm:cxn modelId="{402F2E6D-0926-43B6-B642-56A31EB4F525}" type="presParOf" srcId="{AC3C9408-9E7D-4FC5-83FD-0C759962B027}" destId="{0037430D-C36F-4AA9-B634-5CEB5FDC2F70}" srcOrd="4" destOrd="0" presId="urn:microsoft.com/office/officeart/2005/8/layout/vList2"/>
    <dgm:cxn modelId="{ACD4DA8F-9577-4247-9046-721D47BFB52F}" type="presParOf" srcId="{AC3C9408-9E7D-4FC5-83FD-0C759962B027}" destId="{84EA3CEA-E029-4146-9E7E-9D866E640CE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B6DCB-DC5F-42B1-A48B-3535B573403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pt-PT"/>
        </a:p>
      </dgm:t>
    </dgm:pt>
    <dgm:pt modelId="{50B580F1-781F-463B-AC5E-1CC9DFB53E6C}">
      <dgm:prSet phldrT="[Texto]"/>
      <dgm:spPr>
        <a:solidFill>
          <a:srgbClr val="979DF7"/>
        </a:solidFill>
        <a:ln>
          <a:solidFill>
            <a:srgbClr val="979DF7"/>
          </a:solidFill>
        </a:ln>
      </dgm:spPr>
      <dgm:t>
        <a:bodyPr/>
        <a:lstStyle/>
        <a:p>
          <a:r>
            <a:rPr lang="pt-PT" b="1" i="1">
              <a:solidFill>
                <a:schemeClr val="bg1"/>
              </a:solidFill>
              <a:effectLst/>
            </a:rPr>
            <a:t>Strategic agility</a:t>
          </a:r>
          <a:endParaRPr lang="pt-PT">
            <a:solidFill>
              <a:schemeClr val="bg1"/>
            </a:solidFill>
          </a:endParaRPr>
        </a:p>
      </dgm:t>
    </dgm:pt>
    <dgm:pt modelId="{6D86F7CF-B1D0-41C9-BC6D-C4747B0A644D}" type="parTrans" cxnId="{E140C7ED-45A6-4A8B-89B0-B38A79B24ACE}">
      <dgm:prSet/>
      <dgm:spPr/>
      <dgm:t>
        <a:bodyPr/>
        <a:lstStyle/>
        <a:p>
          <a:endParaRPr lang="pt-PT"/>
        </a:p>
      </dgm:t>
    </dgm:pt>
    <dgm:pt modelId="{C686F9E8-D337-4285-8DC7-3CDE8804E5AD}" type="sibTrans" cxnId="{E140C7ED-45A6-4A8B-89B0-B38A79B24ACE}">
      <dgm:prSet/>
      <dgm:spPr/>
      <dgm:t>
        <a:bodyPr/>
        <a:lstStyle/>
        <a:p>
          <a:endParaRPr lang="pt-PT"/>
        </a:p>
      </dgm:t>
    </dgm:pt>
    <dgm:pt modelId="{5934398C-0F24-44CD-9261-F3563C810B37}">
      <dgm:prSet phldrT="[Texto]"/>
      <dgm:spPr>
        <a:solidFill>
          <a:schemeClr val="bg1"/>
        </a:solidFill>
        <a:ln>
          <a:solidFill>
            <a:srgbClr val="979DF7"/>
          </a:solidFill>
        </a:ln>
      </dgm:spPr>
      <dgm:t>
        <a:bodyPr/>
        <a:lstStyle/>
        <a:p>
          <a:r>
            <a:rPr lang="en-US" b="1" i="1" dirty="0">
              <a:solidFill>
                <a:srgbClr val="979DF7"/>
              </a:solidFill>
              <a:effectLst/>
            </a:rPr>
            <a:t>Adjust quickly to challenges and maintain a competitive advantage.</a:t>
          </a:r>
          <a:endParaRPr lang="pt-PT" dirty="0">
            <a:solidFill>
              <a:srgbClr val="979DF7"/>
            </a:solidFill>
          </a:endParaRPr>
        </a:p>
      </dgm:t>
    </dgm:pt>
    <dgm:pt modelId="{7C3D50BB-1563-46C8-A8C1-2A3FB5F502DA}" type="parTrans" cxnId="{5CE74322-F51E-4E0F-BB38-8A0987659658}">
      <dgm:prSet/>
      <dgm:spPr/>
      <dgm:t>
        <a:bodyPr/>
        <a:lstStyle/>
        <a:p>
          <a:endParaRPr lang="pt-PT"/>
        </a:p>
      </dgm:t>
    </dgm:pt>
    <dgm:pt modelId="{59A0FB62-90C4-4ECB-B214-A08CCB8F3752}" type="sibTrans" cxnId="{5CE74322-F51E-4E0F-BB38-8A0987659658}">
      <dgm:prSet/>
      <dgm:spPr/>
      <dgm:t>
        <a:bodyPr/>
        <a:lstStyle/>
        <a:p>
          <a:endParaRPr lang="pt-PT"/>
        </a:p>
      </dgm:t>
    </dgm:pt>
    <dgm:pt modelId="{C6D2B117-ED24-40A9-A562-745278E9FD56}">
      <dgm:prSet phldrT="[Texto]"/>
      <dgm:spPr>
        <a:solidFill>
          <a:schemeClr val="bg1"/>
        </a:solidFill>
        <a:ln>
          <a:solidFill>
            <a:srgbClr val="979DF7"/>
          </a:solidFill>
        </a:ln>
      </dgm:spPr>
      <dgm:t>
        <a:bodyPr/>
        <a:lstStyle/>
        <a:p>
          <a:r>
            <a:rPr lang="en-US" b="1" i="1">
              <a:solidFill>
                <a:srgbClr val="979DF7"/>
              </a:solidFill>
            </a:rPr>
            <a:t>Continuous and rapid collection and use of information</a:t>
          </a:r>
          <a:endParaRPr lang="pt-PT">
            <a:solidFill>
              <a:srgbClr val="979DF7"/>
            </a:solidFill>
          </a:endParaRPr>
        </a:p>
      </dgm:t>
    </dgm:pt>
    <dgm:pt modelId="{3206776C-70D9-4E30-B770-47C987E51DCB}" type="parTrans" cxnId="{EE3CDCAD-434E-458D-88BC-0059BFF0D1C7}">
      <dgm:prSet/>
      <dgm:spPr/>
      <dgm:t>
        <a:bodyPr/>
        <a:lstStyle/>
        <a:p>
          <a:endParaRPr lang="pt-PT"/>
        </a:p>
      </dgm:t>
    </dgm:pt>
    <dgm:pt modelId="{FA6FA009-C7EC-4AF7-AE2B-2DC019866DD9}" type="sibTrans" cxnId="{EE3CDCAD-434E-458D-88BC-0059BFF0D1C7}">
      <dgm:prSet/>
      <dgm:spPr/>
      <dgm:t>
        <a:bodyPr/>
        <a:lstStyle/>
        <a:p>
          <a:endParaRPr lang="pt-PT"/>
        </a:p>
      </dgm:t>
    </dgm:pt>
    <dgm:pt modelId="{04A70BBD-D205-42A1-A0B5-D600F2D1D47A}">
      <dgm:prSet phldrT="[Texto]"/>
      <dgm:spPr>
        <a:solidFill>
          <a:schemeClr val="bg1"/>
        </a:solidFill>
        <a:ln>
          <a:solidFill>
            <a:srgbClr val="979DF7"/>
          </a:solidFill>
        </a:ln>
      </dgm:spPr>
      <dgm:t>
        <a:bodyPr/>
        <a:lstStyle/>
        <a:p>
          <a:r>
            <a:rPr lang="en-US" b="1" i="1">
              <a:solidFill>
                <a:srgbClr val="979DF7"/>
              </a:solidFill>
            </a:rPr>
            <a:t>Rapid response to market changes</a:t>
          </a:r>
          <a:endParaRPr lang="pt-PT">
            <a:solidFill>
              <a:srgbClr val="979DF7"/>
            </a:solidFill>
          </a:endParaRPr>
        </a:p>
      </dgm:t>
    </dgm:pt>
    <dgm:pt modelId="{369B113F-9656-4571-8950-466ACC06B39D}" type="parTrans" cxnId="{82868FB3-5B9A-4A49-BCD3-95CEB9290E0C}">
      <dgm:prSet/>
      <dgm:spPr/>
      <dgm:t>
        <a:bodyPr/>
        <a:lstStyle/>
        <a:p>
          <a:endParaRPr lang="pt-PT"/>
        </a:p>
      </dgm:t>
    </dgm:pt>
    <dgm:pt modelId="{AEDEF528-067D-420B-B1E0-232CACD095D1}" type="sibTrans" cxnId="{82868FB3-5B9A-4A49-BCD3-95CEB9290E0C}">
      <dgm:prSet/>
      <dgm:spPr/>
      <dgm:t>
        <a:bodyPr/>
        <a:lstStyle/>
        <a:p>
          <a:endParaRPr lang="pt-PT"/>
        </a:p>
      </dgm:t>
    </dgm:pt>
    <dgm:pt modelId="{06CEA375-CB85-459B-A02B-F0055B7690BE}">
      <dgm:prSet phldrT="[Texto]"/>
      <dgm:spPr>
        <a:solidFill>
          <a:schemeClr val="bg1"/>
        </a:solidFill>
        <a:ln>
          <a:solidFill>
            <a:srgbClr val="979DF7"/>
          </a:solidFill>
        </a:ln>
      </dgm:spPr>
      <dgm:t>
        <a:bodyPr/>
        <a:lstStyle/>
        <a:p>
          <a:r>
            <a:rPr lang="en-US" b="1" i="1">
              <a:solidFill>
                <a:srgbClr val="979DF7"/>
              </a:solidFill>
            </a:rPr>
            <a:t>Controlling market uncertainty and risk</a:t>
          </a:r>
          <a:endParaRPr lang="pt-PT">
            <a:solidFill>
              <a:srgbClr val="979DF7"/>
            </a:solidFill>
          </a:endParaRPr>
        </a:p>
      </dgm:t>
    </dgm:pt>
    <dgm:pt modelId="{1D4D0FC8-EFDE-4593-9C5E-0719875383E9}" type="parTrans" cxnId="{2CB2E511-F7C4-4F54-A00B-E532DB023BE4}">
      <dgm:prSet/>
      <dgm:spPr/>
      <dgm:t>
        <a:bodyPr/>
        <a:lstStyle/>
        <a:p>
          <a:endParaRPr lang="pt-PT"/>
        </a:p>
      </dgm:t>
    </dgm:pt>
    <dgm:pt modelId="{962C93A0-D0F4-413C-84C8-0B8EECDBCBA9}" type="sibTrans" cxnId="{2CB2E511-F7C4-4F54-A00B-E532DB023BE4}">
      <dgm:prSet/>
      <dgm:spPr/>
      <dgm:t>
        <a:bodyPr/>
        <a:lstStyle/>
        <a:p>
          <a:endParaRPr lang="pt-PT"/>
        </a:p>
      </dgm:t>
    </dgm:pt>
    <dgm:pt modelId="{85DF5C81-E8A4-466D-B42B-EFAC3DB095D8}">
      <dgm:prSet phldrT="[Texto]"/>
      <dgm:spPr>
        <a:solidFill>
          <a:schemeClr val="bg1"/>
        </a:solidFill>
        <a:ln>
          <a:solidFill>
            <a:srgbClr val="979DF7"/>
          </a:solidFill>
        </a:ln>
      </dgm:spPr>
      <dgm:t>
        <a:bodyPr/>
        <a:lstStyle/>
        <a:p>
          <a:r>
            <a:rPr lang="pt-PT" b="1" i="1">
              <a:solidFill>
                <a:srgbClr val="979DF7"/>
              </a:solidFill>
            </a:rPr>
            <a:t>Strategic coherence</a:t>
          </a:r>
          <a:endParaRPr lang="pt-PT">
            <a:solidFill>
              <a:srgbClr val="979DF7"/>
            </a:solidFill>
          </a:endParaRPr>
        </a:p>
      </dgm:t>
    </dgm:pt>
    <dgm:pt modelId="{4B8D6B63-1C4F-4872-984A-D7AF3221D9EA}" type="parTrans" cxnId="{7DDD79A8-6BE7-46A3-8E54-4E678D6DA4F1}">
      <dgm:prSet/>
      <dgm:spPr/>
      <dgm:t>
        <a:bodyPr/>
        <a:lstStyle/>
        <a:p>
          <a:endParaRPr lang="pt-PT"/>
        </a:p>
      </dgm:t>
    </dgm:pt>
    <dgm:pt modelId="{364A4621-DEA5-43FE-9D01-B79ABFDB803E}" type="sibTrans" cxnId="{7DDD79A8-6BE7-46A3-8E54-4E678D6DA4F1}">
      <dgm:prSet/>
      <dgm:spPr/>
      <dgm:t>
        <a:bodyPr/>
        <a:lstStyle/>
        <a:p>
          <a:endParaRPr lang="pt-PT"/>
        </a:p>
      </dgm:t>
    </dgm:pt>
    <dgm:pt modelId="{64511899-86A3-4BBE-83C4-9998C66D41BF}">
      <dgm:prSet phldrT="[Texto]"/>
      <dgm:spPr>
        <a:solidFill>
          <a:schemeClr val="bg1"/>
        </a:solidFill>
        <a:ln>
          <a:solidFill>
            <a:srgbClr val="979DF7"/>
          </a:solidFill>
        </a:ln>
      </dgm:spPr>
      <dgm:t>
        <a:bodyPr/>
        <a:lstStyle/>
        <a:p>
          <a:r>
            <a:rPr lang="pt-PT" b="1" i="1">
              <a:solidFill>
                <a:srgbClr val="979DF7"/>
              </a:solidFill>
            </a:rPr>
            <a:t>Responsiveness and competitive agility</a:t>
          </a:r>
          <a:endParaRPr lang="pt-PT">
            <a:solidFill>
              <a:srgbClr val="979DF7"/>
            </a:solidFill>
          </a:endParaRPr>
        </a:p>
      </dgm:t>
    </dgm:pt>
    <dgm:pt modelId="{E9FD0786-7591-4A1B-8DF9-BA656E8670E7}" type="parTrans" cxnId="{B9A1800B-CA45-4D47-BB9A-9A817C7DFC0B}">
      <dgm:prSet/>
      <dgm:spPr/>
      <dgm:t>
        <a:bodyPr/>
        <a:lstStyle/>
        <a:p>
          <a:endParaRPr lang="pt-PT"/>
        </a:p>
      </dgm:t>
    </dgm:pt>
    <dgm:pt modelId="{3652A4ED-D0F2-425A-9198-B72F3EBEA675}" type="sibTrans" cxnId="{B9A1800B-CA45-4D47-BB9A-9A817C7DFC0B}">
      <dgm:prSet/>
      <dgm:spPr/>
      <dgm:t>
        <a:bodyPr/>
        <a:lstStyle/>
        <a:p>
          <a:endParaRPr lang="pt-PT"/>
        </a:p>
      </dgm:t>
    </dgm:pt>
    <dgm:pt modelId="{D7AF2A54-15B7-40CA-89A4-F9D282381DB8}" type="pres">
      <dgm:prSet presAssocID="{711B6DCB-DC5F-42B1-A48B-3535B5734035}" presName="Name0" presStyleCnt="0">
        <dgm:presLayoutVars>
          <dgm:chPref val="1"/>
          <dgm:dir/>
          <dgm:animOne val="branch"/>
          <dgm:animLvl val="lvl"/>
          <dgm:resizeHandles val="exact"/>
        </dgm:presLayoutVars>
      </dgm:prSet>
      <dgm:spPr/>
    </dgm:pt>
    <dgm:pt modelId="{51688B87-705D-4906-8ADF-717A9081FE9B}" type="pres">
      <dgm:prSet presAssocID="{50B580F1-781F-463B-AC5E-1CC9DFB53E6C}" presName="root1" presStyleCnt="0"/>
      <dgm:spPr/>
    </dgm:pt>
    <dgm:pt modelId="{D41BB491-76A0-4260-8DC6-15668168B54F}" type="pres">
      <dgm:prSet presAssocID="{50B580F1-781F-463B-AC5E-1CC9DFB53E6C}" presName="LevelOneTextNode" presStyleLbl="node0" presStyleIdx="0" presStyleCnt="1">
        <dgm:presLayoutVars>
          <dgm:chPref val="3"/>
        </dgm:presLayoutVars>
      </dgm:prSet>
      <dgm:spPr/>
    </dgm:pt>
    <dgm:pt modelId="{B6A35E00-2CC5-4EDD-A937-5FE54EAE98F2}" type="pres">
      <dgm:prSet presAssocID="{50B580F1-781F-463B-AC5E-1CC9DFB53E6C}" presName="level2hierChild" presStyleCnt="0"/>
      <dgm:spPr/>
    </dgm:pt>
    <dgm:pt modelId="{037DA27A-1DC1-46CF-B7DD-1D63093B9EEB}" type="pres">
      <dgm:prSet presAssocID="{7C3D50BB-1563-46C8-A8C1-2A3FB5F502DA}" presName="conn2-1" presStyleLbl="parChTrans1D2" presStyleIdx="0" presStyleCnt="6"/>
      <dgm:spPr/>
    </dgm:pt>
    <dgm:pt modelId="{C30FB091-6929-406F-BA79-2DF9BDE2E8CF}" type="pres">
      <dgm:prSet presAssocID="{7C3D50BB-1563-46C8-A8C1-2A3FB5F502DA}" presName="connTx" presStyleLbl="parChTrans1D2" presStyleIdx="0" presStyleCnt="6"/>
      <dgm:spPr/>
    </dgm:pt>
    <dgm:pt modelId="{929B3DA3-7C33-41F3-85BC-2635028C0433}" type="pres">
      <dgm:prSet presAssocID="{5934398C-0F24-44CD-9261-F3563C810B37}" presName="root2" presStyleCnt="0"/>
      <dgm:spPr/>
    </dgm:pt>
    <dgm:pt modelId="{DD5A10F7-FC88-4F35-9A38-EFF76485F3E5}" type="pres">
      <dgm:prSet presAssocID="{5934398C-0F24-44CD-9261-F3563C810B37}" presName="LevelTwoTextNode" presStyleLbl="node2" presStyleIdx="0" presStyleCnt="6" custScaleX="227793">
        <dgm:presLayoutVars>
          <dgm:chPref val="3"/>
        </dgm:presLayoutVars>
      </dgm:prSet>
      <dgm:spPr/>
    </dgm:pt>
    <dgm:pt modelId="{C28F49DB-CB8A-465D-8549-6AF1E9EA8239}" type="pres">
      <dgm:prSet presAssocID="{5934398C-0F24-44CD-9261-F3563C810B37}" presName="level3hierChild" presStyleCnt="0"/>
      <dgm:spPr/>
    </dgm:pt>
    <dgm:pt modelId="{D2EF072B-34DE-4929-9F07-6985236092F5}" type="pres">
      <dgm:prSet presAssocID="{3206776C-70D9-4E30-B770-47C987E51DCB}" presName="conn2-1" presStyleLbl="parChTrans1D2" presStyleIdx="1" presStyleCnt="6"/>
      <dgm:spPr/>
    </dgm:pt>
    <dgm:pt modelId="{8324B5B9-D84D-4B2A-94CF-96E5AF6DD7EB}" type="pres">
      <dgm:prSet presAssocID="{3206776C-70D9-4E30-B770-47C987E51DCB}" presName="connTx" presStyleLbl="parChTrans1D2" presStyleIdx="1" presStyleCnt="6"/>
      <dgm:spPr/>
    </dgm:pt>
    <dgm:pt modelId="{02CD8CA2-1CB9-4CA9-ABF9-28EA649D5ADB}" type="pres">
      <dgm:prSet presAssocID="{C6D2B117-ED24-40A9-A562-745278E9FD56}" presName="root2" presStyleCnt="0"/>
      <dgm:spPr/>
    </dgm:pt>
    <dgm:pt modelId="{22475547-3879-4ABD-B102-506A3FD34A19}" type="pres">
      <dgm:prSet presAssocID="{C6D2B117-ED24-40A9-A562-745278E9FD56}" presName="LevelTwoTextNode" presStyleLbl="node2" presStyleIdx="1" presStyleCnt="6" custScaleX="226918">
        <dgm:presLayoutVars>
          <dgm:chPref val="3"/>
        </dgm:presLayoutVars>
      </dgm:prSet>
      <dgm:spPr/>
    </dgm:pt>
    <dgm:pt modelId="{FE0509E3-14D9-410C-92D0-66B307AB17C4}" type="pres">
      <dgm:prSet presAssocID="{C6D2B117-ED24-40A9-A562-745278E9FD56}" presName="level3hierChild" presStyleCnt="0"/>
      <dgm:spPr/>
    </dgm:pt>
    <dgm:pt modelId="{423CBBDC-81CE-472C-958E-A55498C080C5}" type="pres">
      <dgm:prSet presAssocID="{369B113F-9656-4571-8950-466ACC06B39D}" presName="conn2-1" presStyleLbl="parChTrans1D2" presStyleIdx="2" presStyleCnt="6"/>
      <dgm:spPr/>
    </dgm:pt>
    <dgm:pt modelId="{6464F651-D629-4030-B50B-F4F84BF64927}" type="pres">
      <dgm:prSet presAssocID="{369B113F-9656-4571-8950-466ACC06B39D}" presName="connTx" presStyleLbl="parChTrans1D2" presStyleIdx="2" presStyleCnt="6"/>
      <dgm:spPr/>
    </dgm:pt>
    <dgm:pt modelId="{8A1A9942-F453-4305-8DFC-AF113BB49ECE}" type="pres">
      <dgm:prSet presAssocID="{04A70BBD-D205-42A1-A0B5-D600F2D1D47A}" presName="root2" presStyleCnt="0"/>
      <dgm:spPr/>
    </dgm:pt>
    <dgm:pt modelId="{0AF92796-09EA-45CD-9CDC-DBC309D6B448}" type="pres">
      <dgm:prSet presAssocID="{04A70BBD-D205-42A1-A0B5-D600F2D1D47A}" presName="LevelTwoTextNode" presStyleLbl="node2" presStyleIdx="2" presStyleCnt="6" custScaleX="226043">
        <dgm:presLayoutVars>
          <dgm:chPref val="3"/>
        </dgm:presLayoutVars>
      </dgm:prSet>
      <dgm:spPr/>
    </dgm:pt>
    <dgm:pt modelId="{74246F0A-34BC-43C5-895D-873AA2F0CC2E}" type="pres">
      <dgm:prSet presAssocID="{04A70BBD-D205-42A1-A0B5-D600F2D1D47A}" presName="level3hierChild" presStyleCnt="0"/>
      <dgm:spPr/>
    </dgm:pt>
    <dgm:pt modelId="{23085F9D-0BA7-41EB-A246-366E8F28724B}" type="pres">
      <dgm:prSet presAssocID="{1D4D0FC8-EFDE-4593-9C5E-0719875383E9}" presName="conn2-1" presStyleLbl="parChTrans1D2" presStyleIdx="3" presStyleCnt="6"/>
      <dgm:spPr/>
    </dgm:pt>
    <dgm:pt modelId="{FF7CF261-C321-464C-B773-4941F03EA564}" type="pres">
      <dgm:prSet presAssocID="{1D4D0FC8-EFDE-4593-9C5E-0719875383E9}" presName="connTx" presStyleLbl="parChTrans1D2" presStyleIdx="3" presStyleCnt="6"/>
      <dgm:spPr/>
    </dgm:pt>
    <dgm:pt modelId="{3C0BA365-397B-4A38-BEDA-13209C50D804}" type="pres">
      <dgm:prSet presAssocID="{06CEA375-CB85-459B-A02B-F0055B7690BE}" presName="root2" presStyleCnt="0"/>
      <dgm:spPr/>
    </dgm:pt>
    <dgm:pt modelId="{D7481380-046B-42A0-9E29-6578ED6945A0}" type="pres">
      <dgm:prSet presAssocID="{06CEA375-CB85-459B-A02B-F0055B7690BE}" presName="LevelTwoTextNode" presStyleLbl="node2" presStyleIdx="3" presStyleCnt="6" custScaleX="225167">
        <dgm:presLayoutVars>
          <dgm:chPref val="3"/>
        </dgm:presLayoutVars>
      </dgm:prSet>
      <dgm:spPr/>
    </dgm:pt>
    <dgm:pt modelId="{176CD71E-7F88-4DA5-AF59-D82677C921E5}" type="pres">
      <dgm:prSet presAssocID="{06CEA375-CB85-459B-A02B-F0055B7690BE}" presName="level3hierChild" presStyleCnt="0"/>
      <dgm:spPr/>
    </dgm:pt>
    <dgm:pt modelId="{772EF863-EC4E-42C0-AB66-50AE522F16EA}" type="pres">
      <dgm:prSet presAssocID="{4B8D6B63-1C4F-4872-984A-D7AF3221D9EA}" presName="conn2-1" presStyleLbl="parChTrans1D2" presStyleIdx="4" presStyleCnt="6"/>
      <dgm:spPr/>
    </dgm:pt>
    <dgm:pt modelId="{F673BC82-55EC-46E7-85F6-A6EB7E58A2A8}" type="pres">
      <dgm:prSet presAssocID="{4B8D6B63-1C4F-4872-984A-D7AF3221D9EA}" presName="connTx" presStyleLbl="parChTrans1D2" presStyleIdx="4" presStyleCnt="6"/>
      <dgm:spPr/>
    </dgm:pt>
    <dgm:pt modelId="{135A0830-DC36-4533-8CF2-A6B80D04DB8D}" type="pres">
      <dgm:prSet presAssocID="{85DF5C81-E8A4-466D-B42B-EFAC3DB095D8}" presName="root2" presStyleCnt="0"/>
      <dgm:spPr/>
    </dgm:pt>
    <dgm:pt modelId="{BE7E41D5-862B-40FD-BF25-67EA59BA9BB6}" type="pres">
      <dgm:prSet presAssocID="{85DF5C81-E8A4-466D-B42B-EFAC3DB095D8}" presName="LevelTwoTextNode" presStyleLbl="node2" presStyleIdx="4" presStyleCnt="6" custScaleX="226039">
        <dgm:presLayoutVars>
          <dgm:chPref val="3"/>
        </dgm:presLayoutVars>
      </dgm:prSet>
      <dgm:spPr/>
    </dgm:pt>
    <dgm:pt modelId="{19794CB9-1B42-49E7-8DD5-DDBD32382C3F}" type="pres">
      <dgm:prSet presAssocID="{85DF5C81-E8A4-466D-B42B-EFAC3DB095D8}" presName="level3hierChild" presStyleCnt="0"/>
      <dgm:spPr/>
    </dgm:pt>
    <dgm:pt modelId="{12CE4DBA-F877-4E7A-BD0C-A679B3786AD1}" type="pres">
      <dgm:prSet presAssocID="{E9FD0786-7591-4A1B-8DF9-BA656E8670E7}" presName="conn2-1" presStyleLbl="parChTrans1D2" presStyleIdx="5" presStyleCnt="6"/>
      <dgm:spPr/>
    </dgm:pt>
    <dgm:pt modelId="{C3E55492-B046-4923-8289-A8B785A9CC1B}" type="pres">
      <dgm:prSet presAssocID="{E9FD0786-7591-4A1B-8DF9-BA656E8670E7}" presName="connTx" presStyleLbl="parChTrans1D2" presStyleIdx="5" presStyleCnt="6"/>
      <dgm:spPr/>
    </dgm:pt>
    <dgm:pt modelId="{CBDB7DC7-F749-4EB3-8EE0-AF30F3E09F34}" type="pres">
      <dgm:prSet presAssocID="{64511899-86A3-4BBE-83C4-9998C66D41BF}" presName="root2" presStyleCnt="0"/>
      <dgm:spPr/>
    </dgm:pt>
    <dgm:pt modelId="{9C7865B0-84FF-4917-B4E7-2A3730C09BF2}" type="pres">
      <dgm:prSet presAssocID="{64511899-86A3-4BBE-83C4-9998C66D41BF}" presName="LevelTwoTextNode" presStyleLbl="node2" presStyleIdx="5" presStyleCnt="6" custScaleX="226046">
        <dgm:presLayoutVars>
          <dgm:chPref val="3"/>
        </dgm:presLayoutVars>
      </dgm:prSet>
      <dgm:spPr/>
    </dgm:pt>
    <dgm:pt modelId="{75BFF0F2-767F-4914-A234-8B46CBCD5B48}" type="pres">
      <dgm:prSet presAssocID="{64511899-86A3-4BBE-83C4-9998C66D41BF}" presName="level3hierChild" presStyleCnt="0"/>
      <dgm:spPr/>
    </dgm:pt>
  </dgm:ptLst>
  <dgm:cxnLst>
    <dgm:cxn modelId="{B9A1800B-CA45-4D47-BB9A-9A817C7DFC0B}" srcId="{50B580F1-781F-463B-AC5E-1CC9DFB53E6C}" destId="{64511899-86A3-4BBE-83C4-9998C66D41BF}" srcOrd="5" destOrd="0" parTransId="{E9FD0786-7591-4A1B-8DF9-BA656E8670E7}" sibTransId="{3652A4ED-D0F2-425A-9198-B72F3EBEA675}"/>
    <dgm:cxn modelId="{2CB2E511-F7C4-4F54-A00B-E532DB023BE4}" srcId="{50B580F1-781F-463B-AC5E-1CC9DFB53E6C}" destId="{06CEA375-CB85-459B-A02B-F0055B7690BE}" srcOrd="3" destOrd="0" parTransId="{1D4D0FC8-EFDE-4593-9C5E-0719875383E9}" sibTransId="{962C93A0-D0F4-413C-84C8-0B8EECDBCBA9}"/>
    <dgm:cxn modelId="{D46A0613-F533-45F9-9D26-B2D9666CC8FD}" type="presOf" srcId="{7C3D50BB-1563-46C8-A8C1-2A3FB5F502DA}" destId="{C30FB091-6929-406F-BA79-2DF9BDE2E8CF}" srcOrd="1" destOrd="0" presId="urn:microsoft.com/office/officeart/2008/layout/HorizontalMultiLevelHierarchy"/>
    <dgm:cxn modelId="{5CE74322-F51E-4E0F-BB38-8A0987659658}" srcId="{50B580F1-781F-463B-AC5E-1CC9DFB53E6C}" destId="{5934398C-0F24-44CD-9261-F3563C810B37}" srcOrd="0" destOrd="0" parTransId="{7C3D50BB-1563-46C8-A8C1-2A3FB5F502DA}" sibTransId="{59A0FB62-90C4-4ECB-B214-A08CCB8F3752}"/>
    <dgm:cxn modelId="{DA963A27-BB03-415F-B0E9-BF3935A3002C}" type="presOf" srcId="{369B113F-9656-4571-8950-466ACC06B39D}" destId="{6464F651-D629-4030-B50B-F4F84BF64927}" srcOrd="1" destOrd="0" presId="urn:microsoft.com/office/officeart/2008/layout/HorizontalMultiLevelHierarchy"/>
    <dgm:cxn modelId="{ABA62F2B-3AE7-4FD8-A188-7F20231F9AB2}" type="presOf" srcId="{04A70BBD-D205-42A1-A0B5-D600F2D1D47A}" destId="{0AF92796-09EA-45CD-9CDC-DBC309D6B448}" srcOrd="0" destOrd="0" presId="urn:microsoft.com/office/officeart/2008/layout/HorizontalMultiLevelHierarchy"/>
    <dgm:cxn modelId="{658AC25C-9EFF-4075-BD5A-D279BBEDDF79}" type="presOf" srcId="{3206776C-70D9-4E30-B770-47C987E51DCB}" destId="{D2EF072B-34DE-4929-9F07-6985236092F5}" srcOrd="0" destOrd="0" presId="urn:microsoft.com/office/officeart/2008/layout/HorizontalMultiLevelHierarchy"/>
    <dgm:cxn modelId="{0DED8747-950C-42BA-8500-2785EA47A9CA}" type="presOf" srcId="{50B580F1-781F-463B-AC5E-1CC9DFB53E6C}" destId="{D41BB491-76A0-4260-8DC6-15668168B54F}" srcOrd="0" destOrd="0" presId="urn:microsoft.com/office/officeart/2008/layout/HorizontalMultiLevelHierarchy"/>
    <dgm:cxn modelId="{DAEBB256-706B-417C-9803-4A3B06E10D3A}" type="presOf" srcId="{C6D2B117-ED24-40A9-A562-745278E9FD56}" destId="{22475547-3879-4ABD-B102-506A3FD34A19}" srcOrd="0" destOrd="0" presId="urn:microsoft.com/office/officeart/2008/layout/HorizontalMultiLevelHierarchy"/>
    <dgm:cxn modelId="{EF529A7F-1D4C-40AE-B813-3BA2E885752B}" type="presOf" srcId="{E9FD0786-7591-4A1B-8DF9-BA656E8670E7}" destId="{C3E55492-B046-4923-8289-A8B785A9CC1B}" srcOrd="1" destOrd="0" presId="urn:microsoft.com/office/officeart/2008/layout/HorizontalMultiLevelHierarchy"/>
    <dgm:cxn modelId="{513CE891-0343-430D-9536-3E40A3CF4F6F}" type="presOf" srcId="{7C3D50BB-1563-46C8-A8C1-2A3FB5F502DA}" destId="{037DA27A-1DC1-46CF-B7DD-1D63093B9EEB}" srcOrd="0" destOrd="0" presId="urn:microsoft.com/office/officeart/2008/layout/HorizontalMultiLevelHierarchy"/>
    <dgm:cxn modelId="{7DDD79A8-6BE7-46A3-8E54-4E678D6DA4F1}" srcId="{50B580F1-781F-463B-AC5E-1CC9DFB53E6C}" destId="{85DF5C81-E8A4-466D-B42B-EFAC3DB095D8}" srcOrd="4" destOrd="0" parTransId="{4B8D6B63-1C4F-4872-984A-D7AF3221D9EA}" sibTransId="{364A4621-DEA5-43FE-9D01-B79ABFDB803E}"/>
    <dgm:cxn modelId="{EE3CDCAD-434E-458D-88BC-0059BFF0D1C7}" srcId="{50B580F1-781F-463B-AC5E-1CC9DFB53E6C}" destId="{C6D2B117-ED24-40A9-A562-745278E9FD56}" srcOrd="1" destOrd="0" parTransId="{3206776C-70D9-4E30-B770-47C987E51DCB}" sibTransId="{FA6FA009-C7EC-4AF7-AE2B-2DC019866DD9}"/>
    <dgm:cxn modelId="{607ABFB0-B77A-41D3-AA23-41608363EFE2}" type="presOf" srcId="{369B113F-9656-4571-8950-466ACC06B39D}" destId="{423CBBDC-81CE-472C-958E-A55498C080C5}" srcOrd="0" destOrd="0" presId="urn:microsoft.com/office/officeart/2008/layout/HorizontalMultiLevelHierarchy"/>
    <dgm:cxn modelId="{CCADF9B2-38F8-4C6C-A56B-A41B0D25AEAA}" type="presOf" srcId="{711B6DCB-DC5F-42B1-A48B-3535B5734035}" destId="{D7AF2A54-15B7-40CA-89A4-F9D282381DB8}" srcOrd="0" destOrd="0" presId="urn:microsoft.com/office/officeart/2008/layout/HorizontalMultiLevelHierarchy"/>
    <dgm:cxn modelId="{82868FB3-5B9A-4A49-BCD3-95CEB9290E0C}" srcId="{50B580F1-781F-463B-AC5E-1CC9DFB53E6C}" destId="{04A70BBD-D205-42A1-A0B5-D600F2D1D47A}" srcOrd="2" destOrd="0" parTransId="{369B113F-9656-4571-8950-466ACC06B39D}" sibTransId="{AEDEF528-067D-420B-B1E0-232CACD095D1}"/>
    <dgm:cxn modelId="{35718FB6-AECB-4C82-8ECA-CED3638EF0CB}" type="presOf" srcId="{E9FD0786-7591-4A1B-8DF9-BA656E8670E7}" destId="{12CE4DBA-F877-4E7A-BD0C-A679B3786AD1}" srcOrd="0" destOrd="0" presId="urn:microsoft.com/office/officeart/2008/layout/HorizontalMultiLevelHierarchy"/>
    <dgm:cxn modelId="{0CD516BF-279F-4C6A-890F-72A9E04C48F2}" type="presOf" srcId="{5934398C-0F24-44CD-9261-F3563C810B37}" destId="{DD5A10F7-FC88-4F35-9A38-EFF76485F3E5}" srcOrd="0" destOrd="0" presId="urn:microsoft.com/office/officeart/2008/layout/HorizontalMultiLevelHierarchy"/>
    <dgm:cxn modelId="{3CDC05C0-2BF5-4CBF-9404-FFDEE77E5865}" type="presOf" srcId="{3206776C-70D9-4E30-B770-47C987E51DCB}" destId="{8324B5B9-D84D-4B2A-94CF-96E5AF6DD7EB}" srcOrd="1" destOrd="0" presId="urn:microsoft.com/office/officeart/2008/layout/HorizontalMultiLevelHierarchy"/>
    <dgm:cxn modelId="{141F49C6-3EC0-4DEB-A544-761E85F615F1}" type="presOf" srcId="{1D4D0FC8-EFDE-4593-9C5E-0719875383E9}" destId="{FF7CF261-C321-464C-B773-4941F03EA564}" srcOrd="1" destOrd="0" presId="urn:microsoft.com/office/officeart/2008/layout/HorizontalMultiLevelHierarchy"/>
    <dgm:cxn modelId="{9BCEF4DB-D5F2-49BE-824D-D570EEE5CCD0}" type="presOf" srcId="{4B8D6B63-1C4F-4872-984A-D7AF3221D9EA}" destId="{772EF863-EC4E-42C0-AB66-50AE522F16EA}" srcOrd="0" destOrd="0" presId="urn:microsoft.com/office/officeart/2008/layout/HorizontalMultiLevelHierarchy"/>
    <dgm:cxn modelId="{E2765AE4-FA33-4E95-B18B-5EAB9F5DF747}" type="presOf" srcId="{4B8D6B63-1C4F-4872-984A-D7AF3221D9EA}" destId="{F673BC82-55EC-46E7-85F6-A6EB7E58A2A8}" srcOrd="1" destOrd="0" presId="urn:microsoft.com/office/officeart/2008/layout/HorizontalMultiLevelHierarchy"/>
    <dgm:cxn modelId="{564309E8-7D5C-486E-AB50-6D373817D0AB}" type="presOf" srcId="{85DF5C81-E8A4-466D-B42B-EFAC3DB095D8}" destId="{BE7E41D5-862B-40FD-BF25-67EA59BA9BB6}" srcOrd="0" destOrd="0" presId="urn:microsoft.com/office/officeart/2008/layout/HorizontalMultiLevelHierarchy"/>
    <dgm:cxn modelId="{292A05EC-E56A-47CE-9F1E-7605195B91CF}" type="presOf" srcId="{64511899-86A3-4BBE-83C4-9998C66D41BF}" destId="{9C7865B0-84FF-4917-B4E7-2A3730C09BF2}" srcOrd="0" destOrd="0" presId="urn:microsoft.com/office/officeart/2008/layout/HorizontalMultiLevelHierarchy"/>
    <dgm:cxn modelId="{E140C7ED-45A6-4A8B-89B0-B38A79B24ACE}" srcId="{711B6DCB-DC5F-42B1-A48B-3535B5734035}" destId="{50B580F1-781F-463B-AC5E-1CC9DFB53E6C}" srcOrd="0" destOrd="0" parTransId="{6D86F7CF-B1D0-41C9-BC6D-C4747B0A644D}" sibTransId="{C686F9E8-D337-4285-8DC7-3CDE8804E5AD}"/>
    <dgm:cxn modelId="{4ED6F1FC-0346-491C-8982-E974861369BC}" type="presOf" srcId="{1D4D0FC8-EFDE-4593-9C5E-0719875383E9}" destId="{23085F9D-0BA7-41EB-A246-366E8F28724B}" srcOrd="0" destOrd="0" presId="urn:microsoft.com/office/officeart/2008/layout/HorizontalMultiLevelHierarchy"/>
    <dgm:cxn modelId="{B36F41FD-0275-4D1F-AB23-AFC5B64BFCAC}" type="presOf" srcId="{06CEA375-CB85-459B-A02B-F0055B7690BE}" destId="{D7481380-046B-42A0-9E29-6578ED6945A0}" srcOrd="0" destOrd="0" presId="urn:microsoft.com/office/officeart/2008/layout/HorizontalMultiLevelHierarchy"/>
    <dgm:cxn modelId="{D5650176-18E6-4120-B4EA-98AA26CC01A5}" type="presParOf" srcId="{D7AF2A54-15B7-40CA-89A4-F9D282381DB8}" destId="{51688B87-705D-4906-8ADF-717A9081FE9B}" srcOrd="0" destOrd="0" presId="urn:microsoft.com/office/officeart/2008/layout/HorizontalMultiLevelHierarchy"/>
    <dgm:cxn modelId="{4E00B69A-F316-4CB7-8534-0C1EEFCEAA1E}" type="presParOf" srcId="{51688B87-705D-4906-8ADF-717A9081FE9B}" destId="{D41BB491-76A0-4260-8DC6-15668168B54F}" srcOrd="0" destOrd="0" presId="urn:microsoft.com/office/officeart/2008/layout/HorizontalMultiLevelHierarchy"/>
    <dgm:cxn modelId="{916C0F4A-C7E4-4805-9CE9-FEAE312225E1}" type="presParOf" srcId="{51688B87-705D-4906-8ADF-717A9081FE9B}" destId="{B6A35E00-2CC5-4EDD-A937-5FE54EAE98F2}" srcOrd="1" destOrd="0" presId="urn:microsoft.com/office/officeart/2008/layout/HorizontalMultiLevelHierarchy"/>
    <dgm:cxn modelId="{1D7A87BA-B74B-4039-896E-FD6D84DD51E8}" type="presParOf" srcId="{B6A35E00-2CC5-4EDD-A937-5FE54EAE98F2}" destId="{037DA27A-1DC1-46CF-B7DD-1D63093B9EEB}" srcOrd="0" destOrd="0" presId="urn:microsoft.com/office/officeart/2008/layout/HorizontalMultiLevelHierarchy"/>
    <dgm:cxn modelId="{1B9AF66B-9029-48F0-B006-2873FD71F713}" type="presParOf" srcId="{037DA27A-1DC1-46CF-B7DD-1D63093B9EEB}" destId="{C30FB091-6929-406F-BA79-2DF9BDE2E8CF}" srcOrd="0" destOrd="0" presId="urn:microsoft.com/office/officeart/2008/layout/HorizontalMultiLevelHierarchy"/>
    <dgm:cxn modelId="{894CAF74-E14F-4D59-B92C-D11752B4A560}" type="presParOf" srcId="{B6A35E00-2CC5-4EDD-A937-5FE54EAE98F2}" destId="{929B3DA3-7C33-41F3-85BC-2635028C0433}" srcOrd="1" destOrd="0" presId="urn:microsoft.com/office/officeart/2008/layout/HorizontalMultiLevelHierarchy"/>
    <dgm:cxn modelId="{214B6A97-3FA2-48CE-880E-7D6EA545FE0B}" type="presParOf" srcId="{929B3DA3-7C33-41F3-85BC-2635028C0433}" destId="{DD5A10F7-FC88-4F35-9A38-EFF76485F3E5}" srcOrd="0" destOrd="0" presId="urn:microsoft.com/office/officeart/2008/layout/HorizontalMultiLevelHierarchy"/>
    <dgm:cxn modelId="{59741517-1A7C-4F6E-B721-596BA55EF674}" type="presParOf" srcId="{929B3DA3-7C33-41F3-85BC-2635028C0433}" destId="{C28F49DB-CB8A-465D-8549-6AF1E9EA8239}" srcOrd="1" destOrd="0" presId="urn:microsoft.com/office/officeart/2008/layout/HorizontalMultiLevelHierarchy"/>
    <dgm:cxn modelId="{A95A8483-095E-42F3-8A17-FFE03DEBFD73}" type="presParOf" srcId="{B6A35E00-2CC5-4EDD-A937-5FE54EAE98F2}" destId="{D2EF072B-34DE-4929-9F07-6985236092F5}" srcOrd="2" destOrd="0" presId="urn:microsoft.com/office/officeart/2008/layout/HorizontalMultiLevelHierarchy"/>
    <dgm:cxn modelId="{AF5AA484-3881-421A-A60F-F412359A0765}" type="presParOf" srcId="{D2EF072B-34DE-4929-9F07-6985236092F5}" destId="{8324B5B9-D84D-4B2A-94CF-96E5AF6DD7EB}" srcOrd="0" destOrd="0" presId="urn:microsoft.com/office/officeart/2008/layout/HorizontalMultiLevelHierarchy"/>
    <dgm:cxn modelId="{7D9678B4-9527-4A36-8B1C-2BC008CAD507}" type="presParOf" srcId="{B6A35E00-2CC5-4EDD-A937-5FE54EAE98F2}" destId="{02CD8CA2-1CB9-4CA9-ABF9-28EA649D5ADB}" srcOrd="3" destOrd="0" presId="urn:microsoft.com/office/officeart/2008/layout/HorizontalMultiLevelHierarchy"/>
    <dgm:cxn modelId="{6C6A2AA9-C0FD-42F2-9A24-2376258EB6F2}" type="presParOf" srcId="{02CD8CA2-1CB9-4CA9-ABF9-28EA649D5ADB}" destId="{22475547-3879-4ABD-B102-506A3FD34A19}" srcOrd="0" destOrd="0" presId="urn:microsoft.com/office/officeart/2008/layout/HorizontalMultiLevelHierarchy"/>
    <dgm:cxn modelId="{C5025F21-D99F-4DE1-9085-690DAAE6705A}" type="presParOf" srcId="{02CD8CA2-1CB9-4CA9-ABF9-28EA649D5ADB}" destId="{FE0509E3-14D9-410C-92D0-66B307AB17C4}" srcOrd="1" destOrd="0" presId="urn:microsoft.com/office/officeart/2008/layout/HorizontalMultiLevelHierarchy"/>
    <dgm:cxn modelId="{69A7510D-FF7B-44D8-9913-5143C59FF920}" type="presParOf" srcId="{B6A35E00-2CC5-4EDD-A937-5FE54EAE98F2}" destId="{423CBBDC-81CE-472C-958E-A55498C080C5}" srcOrd="4" destOrd="0" presId="urn:microsoft.com/office/officeart/2008/layout/HorizontalMultiLevelHierarchy"/>
    <dgm:cxn modelId="{00660AF8-14F5-41E0-B87B-6C254D9FA85C}" type="presParOf" srcId="{423CBBDC-81CE-472C-958E-A55498C080C5}" destId="{6464F651-D629-4030-B50B-F4F84BF64927}" srcOrd="0" destOrd="0" presId="urn:microsoft.com/office/officeart/2008/layout/HorizontalMultiLevelHierarchy"/>
    <dgm:cxn modelId="{F999EFD3-7051-4BA1-838C-5F95FDB93246}" type="presParOf" srcId="{B6A35E00-2CC5-4EDD-A937-5FE54EAE98F2}" destId="{8A1A9942-F453-4305-8DFC-AF113BB49ECE}" srcOrd="5" destOrd="0" presId="urn:microsoft.com/office/officeart/2008/layout/HorizontalMultiLevelHierarchy"/>
    <dgm:cxn modelId="{5964E9EB-21E2-49D4-8C75-01D2387B2F5D}" type="presParOf" srcId="{8A1A9942-F453-4305-8DFC-AF113BB49ECE}" destId="{0AF92796-09EA-45CD-9CDC-DBC309D6B448}" srcOrd="0" destOrd="0" presId="urn:microsoft.com/office/officeart/2008/layout/HorizontalMultiLevelHierarchy"/>
    <dgm:cxn modelId="{BC3F1665-E1C8-43A8-ACF6-563D6A058B9F}" type="presParOf" srcId="{8A1A9942-F453-4305-8DFC-AF113BB49ECE}" destId="{74246F0A-34BC-43C5-895D-873AA2F0CC2E}" srcOrd="1" destOrd="0" presId="urn:microsoft.com/office/officeart/2008/layout/HorizontalMultiLevelHierarchy"/>
    <dgm:cxn modelId="{0A3FD7A8-2314-4514-A846-05EF34BD8843}" type="presParOf" srcId="{B6A35E00-2CC5-4EDD-A937-5FE54EAE98F2}" destId="{23085F9D-0BA7-41EB-A246-366E8F28724B}" srcOrd="6" destOrd="0" presId="urn:microsoft.com/office/officeart/2008/layout/HorizontalMultiLevelHierarchy"/>
    <dgm:cxn modelId="{4EE412BC-A4DE-40AA-B4FC-04F8703D52BB}" type="presParOf" srcId="{23085F9D-0BA7-41EB-A246-366E8F28724B}" destId="{FF7CF261-C321-464C-B773-4941F03EA564}" srcOrd="0" destOrd="0" presId="urn:microsoft.com/office/officeart/2008/layout/HorizontalMultiLevelHierarchy"/>
    <dgm:cxn modelId="{C4C4D5E4-6E79-47E6-AC55-89D359FA1002}" type="presParOf" srcId="{B6A35E00-2CC5-4EDD-A937-5FE54EAE98F2}" destId="{3C0BA365-397B-4A38-BEDA-13209C50D804}" srcOrd="7" destOrd="0" presId="urn:microsoft.com/office/officeart/2008/layout/HorizontalMultiLevelHierarchy"/>
    <dgm:cxn modelId="{BB08733B-2846-4035-B69F-8BA208376183}" type="presParOf" srcId="{3C0BA365-397B-4A38-BEDA-13209C50D804}" destId="{D7481380-046B-42A0-9E29-6578ED6945A0}" srcOrd="0" destOrd="0" presId="urn:microsoft.com/office/officeart/2008/layout/HorizontalMultiLevelHierarchy"/>
    <dgm:cxn modelId="{522A8782-6E23-41CB-B0C9-3615F72825C3}" type="presParOf" srcId="{3C0BA365-397B-4A38-BEDA-13209C50D804}" destId="{176CD71E-7F88-4DA5-AF59-D82677C921E5}" srcOrd="1" destOrd="0" presId="urn:microsoft.com/office/officeart/2008/layout/HorizontalMultiLevelHierarchy"/>
    <dgm:cxn modelId="{E788D27E-6BCB-4E2F-8D19-39967799E38C}" type="presParOf" srcId="{B6A35E00-2CC5-4EDD-A937-5FE54EAE98F2}" destId="{772EF863-EC4E-42C0-AB66-50AE522F16EA}" srcOrd="8" destOrd="0" presId="urn:microsoft.com/office/officeart/2008/layout/HorizontalMultiLevelHierarchy"/>
    <dgm:cxn modelId="{D5EE0CEB-E1CA-479C-B322-2754086C15A9}" type="presParOf" srcId="{772EF863-EC4E-42C0-AB66-50AE522F16EA}" destId="{F673BC82-55EC-46E7-85F6-A6EB7E58A2A8}" srcOrd="0" destOrd="0" presId="urn:microsoft.com/office/officeart/2008/layout/HorizontalMultiLevelHierarchy"/>
    <dgm:cxn modelId="{66A93AEA-1A4C-4220-BCF9-55EF00835AED}" type="presParOf" srcId="{B6A35E00-2CC5-4EDD-A937-5FE54EAE98F2}" destId="{135A0830-DC36-4533-8CF2-A6B80D04DB8D}" srcOrd="9" destOrd="0" presId="urn:microsoft.com/office/officeart/2008/layout/HorizontalMultiLevelHierarchy"/>
    <dgm:cxn modelId="{C425DCF0-792D-4056-819B-C44BE6187E9F}" type="presParOf" srcId="{135A0830-DC36-4533-8CF2-A6B80D04DB8D}" destId="{BE7E41D5-862B-40FD-BF25-67EA59BA9BB6}" srcOrd="0" destOrd="0" presId="urn:microsoft.com/office/officeart/2008/layout/HorizontalMultiLevelHierarchy"/>
    <dgm:cxn modelId="{818E22F6-CE31-4F01-ACEC-310EE2DB4FA4}" type="presParOf" srcId="{135A0830-DC36-4533-8CF2-A6B80D04DB8D}" destId="{19794CB9-1B42-49E7-8DD5-DDBD32382C3F}" srcOrd="1" destOrd="0" presId="urn:microsoft.com/office/officeart/2008/layout/HorizontalMultiLevelHierarchy"/>
    <dgm:cxn modelId="{FACF6AA5-E1EE-45A1-8ECB-7B1C62A69480}" type="presParOf" srcId="{B6A35E00-2CC5-4EDD-A937-5FE54EAE98F2}" destId="{12CE4DBA-F877-4E7A-BD0C-A679B3786AD1}" srcOrd="10" destOrd="0" presId="urn:microsoft.com/office/officeart/2008/layout/HorizontalMultiLevelHierarchy"/>
    <dgm:cxn modelId="{D251DB80-3580-46B7-A1C6-DE40B65C92DE}" type="presParOf" srcId="{12CE4DBA-F877-4E7A-BD0C-A679B3786AD1}" destId="{C3E55492-B046-4923-8289-A8B785A9CC1B}" srcOrd="0" destOrd="0" presId="urn:microsoft.com/office/officeart/2008/layout/HorizontalMultiLevelHierarchy"/>
    <dgm:cxn modelId="{567643BB-4B4C-40A0-9663-EF04A75B2815}" type="presParOf" srcId="{B6A35E00-2CC5-4EDD-A937-5FE54EAE98F2}" destId="{CBDB7DC7-F749-4EB3-8EE0-AF30F3E09F34}" srcOrd="11" destOrd="0" presId="urn:microsoft.com/office/officeart/2008/layout/HorizontalMultiLevelHierarchy"/>
    <dgm:cxn modelId="{092FE688-BF64-45CD-BF3C-A63BA08B19C1}" type="presParOf" srcId="{CBDB7DC7-F749-4EB3-8EE0-AF30F3E09F34}" destId="{9C7865B0-84FF-4917-B4E7-2A3730C09BF2}" srcOrd="0" destOrd="0" presId="urn:microsoft.com/office/officeart/2008/layout/HorizontalMultiLevelHierarchy"/>
    <dgm:cxn modelId="{034F1A00-7DC8-4160-B019-4A9E5256D12E}" type="presParOf" srcId="{CBDB7DC7-F749-4EB3-8EE0-AF30F3E09F34}" destId="{75BFF0F2-767F-4914-A234-8B46CBCD5B4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9C887-A6C6-4EA3-A68C-F5A33FA8C0C9}">
      <dsp:nvSpPr>
        <dsp:cNvPr id="0" name=""/>
        <dsp:cNvSpPr/>
      </dsp:nvSpPr>
      <dsp:spPr>
        <a:xfrm>
          <a:off x="0" y="0"/>
          <a:ext cx="6451727" cy="617760"/>
        </a:xfrm>
        <a:prstGeom prst="roundRect">
          <a:avLst/>
        </a:prstGeom>
        <a:solidFill>
          <a:srgbClr val="979DF7"/>
        </a:solidFill>
        <a:ln w="12700" cap="flat" cmpd="sng" algn="ctr">
          <a:solidFill>
            <a:srgbClr val="7F8AF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PT" sz="1800" b="1" i="0" kern="1200" dirty="0" err="1">
              <a:solidFill>
                <a:schemeClr val="bg1"/>
              </a:solidFill>
            </a:rPr>
            <a:t>Sustainable</a:t>
          </a:r>
          <a:r>
            <a:rPr lang="pt-PT" sz="1800" b="1" i="0" kern="1200" dirty="0">
              <a:solidFill>
                <a:schemeClr val="bg1"/>
              </a:solidFill>
            </a:rPr>
            <a:t> </a:t>
          </a:r>
          <a:r>
            <a:rPr lang="pt-PT" sz="1800" b="1" i="0" kern="1200" dirty="0" err="1">
              <a:solidFill>
                <a:schemeClr val="bg1"/>
              </a:solidFill>
            </a:rPr>
            <a:t>human</a:t>
          </a:r>
          <a:r>
            <a:rPr lang="pt-PT" sz="1800" b="1" i="0" kern="1200" dirty="0">
              <a:solidFill>
                <a:schemeClr val="bg1"/>
              </a:solidFill>
            </a:rPr>
            <a:t> </a:t>
          </a:r>
          <a:r>
            <a:rPr lang="pt-PT" sz="1800" b="1" i="0" kern="1200" dirty="0" err="1">
              <a:solidFill>
                <a:schemeClr val="bg1"/>
              </a:solidFill>
            </a:rPr>
            <a:t>resource</a:t>
          </a:r>
          <a:r>
            <a:rPr lang="pt-PT" sz="1800" b="1" i="0" kern="1200" dirty="0">
              <a:solidFill>
                <a:schemeClr val="bg1"/>
              </a:solidFill>
            </a:rPr>
            <a:t> management</a:t>
          </a:r>
        </a:p>
      </dsp:txBody>
      <dsp:txXfrm>
        <a:off x="30157" y="30157"/>
        <a:ext cx="6391413" cy="557446"/>
      </dsp:txXfrm>
    </dsp:sp>
    <dsp:sp modelId="{BCC6ADEA-C640-403A-9AA2-C36F23742C8C}">
      <dsp:nvSpPr>
        <dsp:cNvPr id="0" name=""/>
        <dsp:cNvSpPr/>
      </dsp:nvSpPr>
      <dsp:spPr>
        <a:xfrm>
          <a:off x="0" y="609569"/>
          <a:ext cx="6451727"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842" tIns="17780" rIns="99568" bIns="17780" numCol="1" spcCol="1270" anchor="t" anchorCtr="0">
          <a:noAutofit/>
        </a:bodyPr>
        <a:lstStyle/>
        <a:p>
          <a:pPr marL="114300" lvl="1" indent="-114300" algn="l" defTabSz="622300">
            <a:lnSpc>
              <a:spcPct val="90000"/>
            </a:lnSpc>
            <a:spcBef>
              <a:spcPct val="0"/>
            </a:spcBef>
            <a:spcAft>
              <a:spcPct val="20000"/>
            </a:spcAft>
            <a:buChar char="•"/>
          </a:pPr>
          <a:endParaRPr lang="pt-PT" sz="1400" b="0" kern="1200" dirty="0">
            <a:solidFill>
              <a:schemeClr val="bg2">
                <a:lumMod val="50000"/>
              </a:schemeClr>
            </a:solidFill>
          </a:endParaRPr>
        </a:p>
        <a:p>
          <a:pPr marL="114300" lvl="1" indent="-114300" algn="l" defTabSz="622300">
            <a:lnSpc>
              <a:spcPct val="90000"/>
            </a:lnSpc>
            <a:spcBef>
              <a:spcPct val="0"/>
            </a:spcBef>
            <a:spcAft>
              <a:spcPct val="20000"/>
            </a:spcAft>
            <a:buChar char="•"/>
          </a:pPr>
          <a:r>
            <a:rPr lang="en-US" sz="1400" b="0" i="1" kern="1200" dirty="0">
              <a:solidFill>
                <a:schemeClr val="bg2">
                  <a:lumMod val="50000"/>
                </a:schemeClr>
              </a:solidFill>
            </a:rPr>
            <a:t>Reconciling economic competitiveness, positive human/social results and results 
Success and survival of the organization</a:t>
          </a:r>
          <a:endParaRPr lang="pt-PT" sz="1400" b="0" kern="1200" dirty="0">
            <a:solidFill>
              <a:schemeClr val="bg2">
                <a:lumMod val="50000"/>
              </a:schemeClr>
            </a:solidFill>
          </a:endParaRPr>
        </a:p>
        <a:p>
          <a:pPr marL="114300" lvl="1" indent="-114300" algn="l" defTabSz="622300">
            <a:lnSpc>
              <a:spcPct val="90000"/>
            </a:lnSpc>
            <a:spcBef>
              <a:spcPct val="0"/>
            </a:spcBef>
            <a:spcAft>
              <a:spcPct val="20000"/>
            </a:spcAft>
            <a:buChar char="•"/>
          </a:pPr>
          <a:endParaRPr lang="pt-PT" sz="1400" b="0" kern="1200">
            <a:solidFill>
              <a:schemeClr val="bg2">
                <a:lumMod val="50000"/>
              </a:schemeClr>
            </a:solidFill>
          </a:endParaRPr>
        </a:p>
      </dsp:txBody>
      <dsp:txXfrm>
        <a:off x="0" y="609569"/>
        <a:ext cx="6451727" cy="956340"/>
      </dsp:txXfrm>
    </dsp:sp>
    <dsp:sp modelId="{81F8852E-2E2F-46E8-8919-7DBFE1C1A7BD}">
      <dsp:nvSpPr>
        <dsp:cNvPr id="0" name=""/>
        <dsp:cNvSpPr/>
      </dsp:nvSpPr>
      <dsp:spPr>
        <a:xfrm>
          <a:off x="0" y="1507927"/>
          <a:ext cx="6451727" cy="617760"/>
        </a:xfrm>
        <a:prstGeom prst="roundRect">
          <a:avLst/>
        </a:prstGeom>
        <a:solidFill>
          <a:schemeClr val="bg1"/>
        </a:solidFill>
        <a:ln w="12700" cap="flat" cmpd="sng" algn="ctr">
          <a:solidFill>
            <a:srgbClr val="7F8AF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rgbClr val="979DF7"/>
              </a:solidFill>
            </a:rPr>
            <a:t>Ecological Management of Human Resources</a:t>
          </a:r>
          <a:endParaRPr lang="pt-PT" sz="1800" b="1" i="0" kern="1200" dirty="0">
            <a:solidFill>
              <a:srgbClr val="979DF7"/>
            </a:solidFill>
          </a:endParaRPr>
        </a:p>
      </dsp:txBody>
      <dsp:txXfrm>
        <a:off x="30157" y="1538084"/>
        <a:ext cx="6391413" cy="557446"/>
      </dsp:txXfrm>
    </dsp:sp>
    <dsp:sp modelId="{71922D7C-8BAE-4DE8-8589-77FAACF3B15E}">
      <dsp:nvSpPr>
        <dsp:cNvPr id="0" name=""/>
        <dsp:cNvSpPr/>
      </dsp:nvSpPr>
      <dsp:spPr>
        <a:xfrm>
          <a:off x="0" y="2183669"/>
          <a:ext cx="6451727"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84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i="1" kern="1200" dirty="0">
              <a:solidFill>
                <a:srgbClr val="E7E6E6">
                  <a:lumMod val="50000"/>
                </a:srgbClr>
              </a:solidFill>
              <a:latin typeface="Calibri" panose="020F0502020204030204"/>
              <a:ea typeface="+mn-ea"/>
              <a:cs typeface="+mn-cs"/>
            </a:rPr>
            <a:t>Implementation of ecological practices in the workplace
Hiring professionals who are already familiar with sustainable processes</a:t>
          </a:r>
          <a:endParaRPr lang="pt-PT" sz="1400" b="0" i="1" kern="1200" dirty="0">
            <a:solidFill>
              <a:srgbClr val="E7E6E6">
                <a:lumMod val="50000"/>
              </a:srgbClr>
            </a:solidFill>
            <a:latin typeface="Calibri" panose="020F0502020204030204"/>
            <a:ea typeface="+mn-ea"/>
            <a:cs typeface="+mn-cs"/>
          </a:endParaRPr>
        </a:p>
      </dsp:txBody>
      <dsp:txXfrm>
        <a:off x="0" y="2183669"/>
        <a:ext cx="6451727" cy="546480"/>
      </dsp:txXfrm>
    </dsp:sp>
    <dsp:sp modelId="{0037430D-C36F-4AA9-B634-5CEB5FDC2F70}">
      <dsp:nvSpPr>
        <dsp:cNvPr id="0" name=""/>
        <dsp:cNvSpPr/>
      </dsp:nvSpPr>
      <dsp:spPr>
        <a:xfrm>
          <a:off x="0" y="2698715"/>
          <a:ext cx="6451727" cy="617760"/>
        </a:xfrm>
        <a:prstGeom prst="roundRect">
          <a:avLst/>
        </a:prstGeom>
        <a:solidFill>
          <a:srgbClr val="979D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PT" sz="1800" b="1" kern="1200" dirty="0" err="1">
              <a:solidFill>
                <a:schemeClr val="bg1"/>
              </a:solidFill>
            </a:rPr>
            <a:t>Impact</a:t>
          </a:r>
          <a:r>
            <a:rPr lang="pt-PT" sz="1800" b="1" kern="1200" dirty="0">
              <a:solidFill>
                <a:schemeClr val="bg1"/>
              </a:solidFill>
            </a:rPr>
            <a:t> </a:t>
          </a:r>
          <a:r>
            <a:rPr lang="pt-PT" sz="1800" b="1" kern="1200" dirty="0" err="1">
              <a:solidFill>
                <a:schemeClr val="bg1"/>
              </a:solidFill>
            </a:rPr>
            <a:t>of</a:t>
          </a:r>
          <a:r>
            <a:rPr lang="pt-PT" sz="1800" b="1" kern="1200" dirty="0">
              <a:solidFill>
                <a:schemeClr val="bg1"/>
              </a:solidFill>
            </a:rPr>
            <a:t> Digital </a:t>
          </a:r>
          <a:r>
            <a:rPr lang="pt-PT" sz="1800" b="1" kern="1200" dirty="0" err="1">
              <a:solidFill>
                <a:schemeClr val="bg1"/>
              </a:solidFill>
            </a:rPr>
            <a:t>Transformation</a:t>
          </a:r>
          <a:endParaRPr lang="pt-PT" sz="1800" b="1" i="1" kern="1200" dirty="0">
            <a:solidFill>
              <a:schemeClr val="bg1"/>
            </a:solidFill>
            <a:latin typeface="Calibri" panose="020F0502020204030204"/>
            <a:ea typeface="+mn-ea"/>
            <a:cs typeface="+mn-cs"/>
          </a:endParaRPr>
        </a:p>
      </dsp:txBody>
      <dsp:txXfrm>
        <a:off x="30157" y="2728872"/>
        <a:ext cx="6391413" cy="557446"/>
      </dsp:txXfrm>
    </dsp:sp>
    <dsp:sp modelId="{84EA3CEA-E029-4146-9E7E-9D866E640CED}">
      <dsp:nvSpPr>
        <dsp:cNvPr id="0" name=""/>
        <dsp:cNvSpPr/>
      </dsp:nvSpPr>
      <dsp:spPr>
        <a:xfrm>
          <a:off x="0" y="3347909"/>
          <a:ext cx="6451727"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84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i="1" kern="1200" dirty="0">
              <a:solidFill>
                <a:srgbClr val="4E4D4D"/>
              </a:solidFill>
              <a:latin typeface="Calibri" panose="020F0502020204030204"/>
              <a:ea typeface="Calibri" panose="020F0502020204030204"/>
              <a:cs typeface="Calibri" panose="020F0502020204030204"/>
            </a:rPr>
            <a:t>Vacancies are disclosed
 Social networks, job sites and recruitment platforms</a:t>
          </a:r>
          <a:endParaRPr lang="pt-PT" sz="1400" i="1" kern="1200" dirty="0">
            <a:solidFill>
              <a:srgbClr val="4E4D4D"/>
            </a:solidFill>
            <a:latin typeface="Calibri" panose="020F0502020204030204"/>
            <a:ea typeface="Calibri" panose="020F0502020204030204"/>
            <a:cs typeface="Calibri" panose="020F0502020204030204"/>
          </a:endParaRPr>
        </a:p>
      </dsp:txBody>
      <dsp:txXfrm>
        <a:off x="0" y="3347909"/>
        <a:ext cx="6451727" cy="546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E4DBA-F877-4E7A-BD0C-A679B3786AD1}">
      <dsp:nvSpPr>
        <dsp:cNvPr id="0" name=""/>
        <dsp:cNvSpPr/>
      </dsp:nvSpPr>
      <dsp:spPr>
        <a:xfrm>
          <a:off x="2689580" y="2082457"/>
          <a:ext cx="376662" cy="1794314"/>
        </a:xfrm>
        <a:custGeom>
          <a:avLst/>
          <a:gdLst/>
          <a:ahLst/>
          <a:cxnLst/>
          <a:rect l="0" t="0" r="0" b="0"/>
          <a:pathLst>
            <a:path>
              <a:moveTo>
                <a:pt x="0" y="0"/>
              </a:moveTo>
              <a:lnTo>
                <a:pt x="188331" y="0"/>
              </a:lnTo>
              <a:lnTo>
                <a:pt x="188331" y="1794314"/>
              </a:lnTo>
              <a:lnTo>
                <a:pt x="376662" y="17943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2832075" y="2933778"/>
        <a:ext cx="91671" cy="91671"/>
      </dsp:txXfrm>
    </dsp:sp>
    <dsp:sp modelId="{772EF863-EC4E-42C0-AB66-50AE522F16EA}">
      <dsp:nvSpPr>
        <dsp:cNvPr id="0" name=""/>
        <dsp:cNvSpPr/>
      </dsp:nvSpPr>
      <dsp:spPr>
        <a:xfrm>
          <a:off x="2689580" y="2082457"/>
          <a:ext cx="376662" cy="1076588"/>
        </a:xfrm>
        <a:custGeom>
          <a:avLst/>
          <a:gdLst/>
          <a:ahLst/>
          <a:cxnLst/>
          <a:rect l="0" t="0" r="0" b="0"/>
          <a:pathLst>
            <a:path>
              <a:moveTo>
                <a:pt x="0" y="0"/>
              </a:moveTo>
              <a:lnTo>
                <a:pt x="188331" y="0"/>
              </a:lnTo>
              <a:lnTo>
                <a:pt x="188331" y="1076588"/>
              </a:lnTo>
              <a:lnTo>
                <a:pt x="376662" y="1076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849397" y="2592236"/>
        <a:ext cx="57028" cy="57028"/>
      </dsp:txXfrm>
    </dsp:sp>
    <dsp:sp modelId="{23085F9D-0BA7-41EB-A246-366E8F28724B}">
      <dsp:nvSpPr>
        <dsp:cNvPr id="0" name=""/>
        <dsp:cNvSpPr/>
      </dsp:nvSpPr>
      <dsp:spPr>
        <a:xfrm>
          <a:off x="2689580" y="2082457"/>
          <a:ext cx="376662" cy="358862"/>
        </a:xfrm>
        <a:custGeom>
          <a:avLst/>
          <a:gdLst/>
          <a:ahLst/>
          <a:cxnLst/>
          <a:rect l="0" t="0" r="0" b="0"/>
          <a:pathLst>
            <a:path>
              <a:moveTo>
                <a:pt x="0" y="0"/>
              </a:moveTo>
              <a:lnTo>
                <a:pt x="188331" y="0"/>
              </a:lnTo>
              <a:lnTo>
                <a:pt x="188331" y="358862"/>
              </a:lnTo>
              <a:lnTo>
                <a:pt x="376662" y="358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864905" y="2248882"/>
        <a:ext cx="26012" cy="26012"/>
      </dsp:txXfrm>
    </dsp:sp>
    <dsp:sp modelId="{423CBBDC-81CE-472C-958E-A55498C080C5}">
      <dsp:nvSpPr>
        <dsp:cNvPr id="0" name=""/>
        <dsp:cNvSpPr/>
      </dsp:nvSpPr>
      <dsp:spPr>
        <a:xfrm>
          <a:off x="2689580" y="1723594"/>
          <a:ext cx="376662" cy="358862"/>
        </a:xfrm>
        <a:custGeom>
          <a:avLst/>
          <a:gdLst/>
          <a:ahLst/>
          <a:cxnLst/>
          <a:rect l="0" t="0" r="0" b="0"/>
          <a:pathLst>
            <a:path>
              <a:moveTo>
                <a:pt x="0" y="358862"/>
              </a:moveTo>
              <a:lnTo>
                <a:pt x="188331" y="358862"/>
              </a:lnTo>
              <a:lnTo>
                <a:pt x="188331" y="0"/>
              </a:lnTo>
              <a:lnTo>
                <a:pt x="37666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864905" y="1890019"/>
        <a:ext cx="26012" cy="26012"/>
      </dsp:txXfrm>
    </dsp:sp>
    <dsp:sp modelId="{D2EF072B-34DE-4929-9F07-6985236092F5}">
      <dsp:nvSpPr>
        <dsp:cNvPr id="0" name=""/>
        <dsp:cNvSpPr/>
      </dsp:nvSpPr>
      <dsp:spPr>
        <a:xfrm>
          <a:off x="2689580" y="1005868"/>
          <a:ext cx="376662" cy="1076588"/>
        </a:xfrm>
        <a:custGeom>
          <a:avLst/>
          <a:gdLst/>
          <a:ahLst/>
          <a:cxnLst/>
          <a:rect l="0" t="0" r="0" b="0"/>
          <a:pathLst>
            <a:path>
              <a:moveTo>
                <a:pt x="0" y="1076588"/>
              </a:moveTo>
              <a:lnTo>
                <a:pt x="188331" y="1076588"/>
              </a:lnTo>
              <a:lnTo>
                <a:pt x="188331" y="0"/>
              </a:lnTo>
              <a:lnTo>
                <a:pt x="37666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849397" y="1515648"/>
        <a:ext cx="57028" cy="57028"/>
      </dsp:txXfrm>
    </dsp:sp>
    <dsp:sp modelId="{037DA27A-1DC1-46CF-B7DD-1D63093B9EEB}">
      <dsp:nvSpPr>
        <dsp:cNvPr id="0" name=""/>
        <dsp:cNvSpPr/>
      </dsp:nvSpPr>
      <dsp:spPr>
        <a:xfrm>
          <a:off x="2689580" y="288142"/>
          <a:ext cx="376662" cy="1794314"/>
        </a:xfrm>
        <a:custGeom>
          <a:avLst/>
          <a:gdLst/>
          <a:ahLst/>
          <a:cxnLst/>
          <a:rect l="0" t="0" r="0" b="0"/>
          <a:pathLst>
            <a:path>
              <a:moveTo>
                <a:pt x="0" y="1794314"/>
              </a:moveTo>
              <a:lnTo>
                <a:pt x="188331" y="1794314"/>
              </a:lnTo>
              <a:lnTo>
                <a:pt x="188331" y="0"/>
              </a:lnTo>
              <a:lnTo>
                <a:pt x="37666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pt-PT" sz="600" kern="1200"/>
        </a:p>
      </dsp:txBody>
      <dsp:txXfrm>
        <a:off x="2832075" y="1139464"/>
        <a:ext cx="91671" cy="91671"/>
      </dsp:txXfrm>
    </dsp:sp>
    <dsp:sp modelId="{D41BB491-76A0-4260-8DC6-15668168B54F}">
      <dsp:nvSpPr>
        <dsp:cNvPr id="0" name=""/>
        <dsp:cNvSpPr/>
      </dsp:nvSpPr>
      <dsp:spPr>
        <a:xfrm rot="16200000">
          <a:off x="891488" y="1795366"/>
          <a:ext cx="3022003" cy="574180"/>
        </a:xfrm>
        <a:prstGeom prst="rect">
          <a:avLst/>
        </a:prstGeom>
        <a:solidFill>
          <a:srgbClr val="979DF7"/>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pt-PT" sz="3500" b="1" i="1" kern="1200">
              <a:solidFill>
                <a:schemeClr val="bg1"/>
              </a:solidFill>
              <a:effectLst/>
            </a:rPr>
            <a:t>Strategic agility</a:t>
          </a:r>
          <a:endParaRPr lang="pt-PT" sz="3500" kern="1200">
            <a:solidFill>
              <a:schemeClr val="bg1"/>
            </a:solidFill>
          </a:endParaRPr>
        </a:p>
      </dsp:txBody>
      <dsp:txXfrm>
        <a:off x="891488" y="1795366"/>
        <a:ext cx="3022003" cy="574180"/>
      </dsp:txXfrm>
    </dsp:sp>
    <dsp:sp modelId="{DD5A10F7-FC88-4F35-9A38-EFF76485F3E5}">
      <dsp:nvSpPr>
        <dsp:cNvPr id="0" name=""/>
        <dsp:cNvSpPr/>
      </dsp:nvSpPr>
      <dsp:spPr>
        <a:xfrm>
          <a:off x="3066242" y="1052"/>
          <a:ext cx="4290053" cy="574180"/>
        </a:xfrm>
        <a:prstGeom prst="rect">
          <a:avLst/>
        </a:prstGeom>
        <a:solidFill>
          <a:schemeClr val="bg1"/>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1" kern="1200" dirty="0">
              <a:solidFill>
                <a:srgbClr val="979DF7"/>
              </a:solidFill>
              <a:effectLst/>
            </a:rPr>
            <a:t>Adjust quickly to challenges and maintain a competitive advantage.</a:t>
          </a:r>
          <a:endParaRPr lang="pt-PT" sz="1600" kern="1200" dirty="0">
            <a:solidFill>
              <a:srgbClr val="979DF7"/>
            </a:solidFill>
          </a:endParaRPr>
        </a:p>
      </dsp:txBody>
      <dsp:txXfrm>
        <a:off x="3066242" y="1052"/>
        <a:ext cx="4290053" cy="574180"/>
      </dsp:txXfrm>
    </dsp:sp>
    <dsp:sp modelId="{22475547-3879-4ABD-B102-506A3FD34A19}">
      <dsp:nvSpPr>
        <dsp:cNvPr id="0" name=""/>
        <dsp:cNvSpPr/>
      </dsp:nvSpPr>
      <dsp:spPr>
        <a:xfrm>
          <a:off x="3066242" y="718778"/>
          <a:ext cx="4273574" cy="574180"/>
        </a:xfrm>
        <a:prstGeom prst="rect">
          <a:avLst/>
        </a:prstGeom>
        <a:solidFill>
          <a:schemeClr val="bg1"/>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i="1" kern="1200">
              <a:solidFill>
                <a:srgbClr val="979DF7"/>
              </a:solidFill>
            </a:rPr>
            <a:t>Continuous and rapid collection and use of information</a:t>
          </a:r>
          <a:endParaRPr lang="pt-PT" sz="1500" kern="1200">
            <a:solidFill>
              <a:srgbClr val="979DF7"/>
            </a:solidFill>
          </a:endParaRPr>
        </a:p>
      </dsp:txBody>
      <dsp:txXfrm>
        <a:off x="3066242" y="718778"/>
        <a:ext cx="4273574" cy="574180"/>
      </dsp:txXfrm>
    </dsp:sp>
    <dsp:sp modelId="{0AF92796-09EA-45CD-9CDC-DBC309D6B448}">
      <dsp:nvSpPr>
        <dsp:cNvPr id="0" name=""/>
        <dsp:cNvSpPr/>
      </dsp:nvSpPr>
      <dsp:spPr>
        <a:xfrm>
          <a:off x="3066242" y="1436503"/>
          <a:ext cx="4257095" cy="574180"/>
        </a:xfrm>
        <a:prstGeom prst="rect">
          <a:avLst/>
        </a:prstGeom>
        <a:solidFill>
          <a:schemeClr val="bg1"/>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i="1" kern="1200">
              <a:solidFill>
                <a:srgbClr val="979DF7"/>
              </a:solidFill>
            </a:rPr>
            <a:t>Rapid response to market changes</a:t>
          </a:r>
          <a:endParaRPr lang="pt-PT" sz="1500" kern="1200">
            <a:solidFill>
              <a:srgbClr val="979DF7"/>
            </a:solidFill>
          </a:endParaRPr>
        </a:p>
      </dsp:txBody>
      <dsp:txXfrm>
        <a:off x="3066242" y="1436503"/>
        <a:ext cx="4257095" cy="574180"/>
      </dsp:txXfrm>
    </dsp:sp>
    <dsp:sp modelId="{D7481380-046B-42A0-9E29-6578ED6945A0}">
      <dsp:nvSpPr>
        <dsp:cNvPr id="0" name=""/>
        <dsp:cNvSpPr/>
      </dsp:nvSpPr>
      <dsp:spPr>
        <a:xfrm>
          <a:off x="3066242" y="2154229"/>
          <a:ext cx="4240597" cy="574180"/>
        </a:xfrm>
        <a:prstGeom prst="rect">
          <a:avLst/>
        </a:prstGeom>
        <a:solidFill>
          <a:schemeClr val="bg1"/>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i="1" kern="1200">
              <a:solidFill>
                <a:srgbClr val="979DF7"/>
              </a:solidFill>
            </a:rPr>
            <a:t>Controlling market uncertainty and risk</a:t>
          </a:r>
          <a:endParaRPr lang="pt-PT" sz="1500" kern="1200">
            <a:solidFill>
              <a:srgbClr val="979DF7"/>
            </a:solidFill>
          </a:endParaRPr>
        </a:p>
      </dsp:txBody>
      <dsp:txXfrm>
        <a:off x="3066242" y="2154229"/>
        <a:ext cx="4240597" cy="574180"/>
      </dsp:txXfrm>
    </dsp:sp>
    <dsp:sp modelId="{BE7E41D5-862B-40FD-BF25-67EA59BA9BB6}">
      <dsp:nvSpPr>
        <dsp:cNvPr id="0" name=""/>
        <dsp:cNvSpPr/>
      </dsp:nvSpPr>
      <dsp:spPr>
        <a:xfrm>
          <a:off x="3066242" y="2871955"/>
          <a:ext cx="4257020" cy="574180"/>
        </a:xfrm>
        <a:prstGeom prst="rect">
          <a:avLst/>
        </a:prstGeom>
        <a:solidFill>
          <a:schemeClr val="bg1"/>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t-PT" sz="1500" b="1" i="1" kern="1200">
              <a:solidFill>
                <a:srgbClr val="979DF7"/>
              </a:solidFill>
            </a:rPr>
            <a:t>Strategic coherence</a:t>
          </a:r>
          <a:endParaRPr lang="pt-PT" sz="1500" kern="1200">
            <a:solidFill>
              <a:srgbClr val="979DF7"/>
            </a:solidFill>
          </a:endParaRPr>
        </a:p>
      </dsp:txBody>
      <dsp:txXfrm>
        <a:off x="3066242" y="2871955"/>
        <a:ext cx="4257020" cy="574180"/>
      </dsp:txXfrm>
    </dsp:sp>
    <dsp:sp modelId="{9C7865B0-84FF-4917-B4E7-2A3730C09BF2}">
      <dsp:nvSpPr>
        <dsp:cNvPr id="0" name=""/>
        <dsp:cNvSpPr/>
      </dsp:nvSpPr>
      <dsp:spPr>
        <a:xfrm>
          <a:off x="3066242" y="3589681"/>
          <a:ext cx="4257152" cy="574180"/>
        </a:xfrm>
        <a:prstGeom prst="rect">
          <a:avLst/>
        </a:prstGeom>
        <a:solidFill>
          <a:schemeClr val="bg1"/>
        </a:solidFill>
        <a:ln w="12700" cap="flat" cmpd="sng" algn="ctr">
          <a:solidFill>
            <a:srgbClr val="979DF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t-PT" sz="1500" b="1" i="1" kern="1200">
              <a:solidFill>
                <a:srgbClr val="979DF7"/>
              </a:solidFill>
            </a:rPr>
            <a:t>Responsiveness and competitive agility</a:t>
          </a:r>
          <a:endParaRPr lang="pt-PT" sz="1500" kern="1200">
            <a:solidFill>
              <a:srgbClr val="979DF7"/>
            </a:solidFill>
          </a:endParaRPr>
        </a:p>
      </dsp:txBody>
      <dsp:txXfrm>
        <a:off x="3066242" y="3589681"/>
        <a:ext cx="4257152" cy="5741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060EEFE7-2C8E-4AA1-B8FB-C267DDB289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7AB02AD0-39D8-48A9-9BFE-5DA018750A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2908C7-CA69-4BB4-A21B-88ADD1DA7875}" type="datetimeFigureOut">
              <a:rPr lang="pt-PT" smtClean="0"/>
              <a:t>07/09/2023</a:t>
            </a:fld>
            <a:endParaRPr lang="pt-PT"/>
          </a:p>
        </p:txBody>
      </p:sp>
      <p:sp>
        <p:nvSpPr>
          <p:cNvPr id="4" name="Marcador de Posição do Rodapé 3">
            <a:extLst>
              <a:ext uri="{FF2B5EF4-FFF2-40B4-BE49-F238E27FC236}">
                <a16:creationId xmlns:a16="http://schemas.microsoft.com/office/drawing/2014/main" id="{7D30373E-3A03-49FA-88C6-3E4481DBEE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792A7C72-2FDC-49E3-A415-272E632A5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43DC52-ED90-40A7-B381-3F436E035CC3}" type="slidenum">
              <a:rPr lang="pt-PT" smtClean="0"/>
              <a:t>‹nº›</a:t>
            </a:fld>
            <a:endParaRPr lang="pt-PT"/>
          </a:p>
        </p:txBody>
      </p:sp>
    </p:spTree>
    <p:extLst>
      <p:ext uri="{BB962C8B-B14F-4D97-AF65-F5344CB8AC3E}">
        <p14:creationId xmlns:p14="http://schemas.microsoft.com/office/powerpoint/2010/main" val="3124993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8EF06-2AF0-4619-BC3B-04B9BB5FCA6B}" type="datetimeFigureOut">
              <a:rPr lang="pt-PT" smtClean="0"/>
              <a:t>07/09/2023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5F490-A199-41CB-8A2E-FA2DE56CBB35}" type="slidenum">
              <a:rPr lang="pt-PT" smtClean="0"/>
              <a:t>‹nº›</a:t>
            </a:fld>
            <a:endParaRPr lang="pt-PT"/>
          </a:p>
        </p:txBody>
      </p:sp>
    </p:spTree>
    <p:extLst>
      <p:ext uri="{BB962C8B-B14F-4D97-AF65-F5344CB8AC3E}">
        <p14:creationId xmlns:p14="http://schemas.microsoft.com/office/powerpoint/2010/main" val="231043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pic>
        <p:nvPicPr>
          <p:cNvPr id="22" name="Imagem 21" descr="Uma imagem com pessoa&#10;&#10;Descrição gerada automaticamente">
            <a:extLst>
              <a:ext uri="{FF2B5EF4-FFF2-40B4-BE49-F238E27FC236}">
                <a16:creationId xmlns:a16="http://schemas.microsoft.com/office/drawing/2014/main" id="{5D06550B-ADEB-2143-DE24-6B00B08699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442"/>
          <a:stretch/>
        </p:blipFill>
        <p:spPr>
          <a:xfrm>
            <a:off x="6022109" y="411218"/>
            <a:ext cx="6169891" cy="5335971"/>
          </a:xfrm>
          <a:prstGeom prst="rect">
            <a:avLst/>
          </a:prstGeom>
        </p:spPr>
      </p:pic>
      <p:sp>
        <p:nvSpPr>
          <p:cNvPr id="8" name="Retângulo 7">
            <a:extLst>
              <a:ext uri="{FF2B5EF4-FFF2-40B4-BE49-F238E27FC236}">
                <a16:creationId xmlns:a16="http://schemas.microsoft.com/office/drawing/2014/main" id="{D278C851-64B5-D211-CC18-21AE23C85839}"/>
              </a:ext>
            </a:extLst>
          </p:cNvPr>
          <p:cNvSpPr/>
          <p:nvPr userDrawn="1"/>
        </p:nvSpPr>
        <p:spPr>
          <a:xfrm>
            <a:off x="0" y="1"/>
            <a:ext cx="12192000" cy="1454838"/>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descr="Uma imagem com texto&#10;&#10;Descrição gerada automaticamente">
            <a:extLst>
              <a:ext uri="{FF2B5EF4-FFF2-40B4-BE49-F238E27FC236}">
                <a16:creationId xmlns:a16="http://schemas.microsoft.com/office/drawing/2014/main" id="{7AE795AF-3CD2-5869-1BBD-61203FC91C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1486" y="120"/>
            <a:ext cx="4280514" cy="1454718"/>
          </a:xfrm>
          <a:prstGeom prst="rect">
            <a:avLst/>
          </a:prstGeom>
        </p:spPr>
      </p:pic>
      <p:sp>
        <p:nvSpPr>
          <p:cNvPr id="25" name="Retângulo 24">
            <a:extLst>
              <a:ext uri="{FF2B5EF4-FFF2-40B4-BE49-F238E27FC236}">
                <a16:creationId xmlns:a16="http://schemas.microsoft.com/office/drawing/2014/main" id="{E219097D-088C-A9F7-1AED-04DE078E8154}"/>
              </a:ext>
            </a:extLst>
          </p:cNvPr>
          <p:cNvSpPr/>
          <p:nvPr userDrawn="1"/>
        </p:nvSpPr>
        <p:spPr>
          <a:xfrm>
            <a:off x="0" y="4292352"/>
            <a:ext cx="6022109" cy="1454837"/>
          </a:xfrm>
          <a:prstGeom prst="rect">
            <a:avLst/>
          </a:prstGeom>
          <a:solidFill>
            <a:srgbClr val="8E9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7772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32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údo Dup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4C62D91-E8EB-E1C1-A152-23A95CD5C78A}"/>
              </a:ext>
            </a:extLst>
          </p:cNvPr>
          <p:cNvSpPr/>
          <p:nvPr userDrawn="1"/>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174E180C-AE7A-F6D6-4C5B-8DBAEF368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586" y="529253"/>
            <a:ext cx="4029580" cy="1369440"/>
          </a:xfrm>
          <a:prstGeom prst="rect">
            <a:avLst/>
          </a:prstGeom>
        </p:spPr>
      </p:pic>
      <p:cxnSp>
        <p:nvCxnSpPr>
          <p:cNvPr id="9" name="Conexão reta 8">
            <a:extLst>
              <a:ext uri="{FF2B5EF4-FFF2-40B4-BE49-F238E27FC236}">
                <a16:creationId xmlns:a16="http://schemas.microsoft.com/office/drawing/2014/main" id="{4EEED736-F29A-47C4-A05E-5A30ECCDC848}"/>
              </a:ext>
            </a:extLst>
          </p:cNvPr>
          <p:cNvCxnSpPr>
            <a:cxnSpLocks/>
          </p:cNvCxnSpPr>
          <p:nvPr userDrawn="1"/>
        </p:nvCxnSpPr>
        <p:spPr>
          <a:xfrm>
            <a:off x="5881376" y="4698619"/>
            <a:ext cx="0" cy="1608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exto&#10;&#10;Descrição gerada automaticamente">
            <a:extLst>
              <a:ext uri="{FF2B5EF4-FFF2-40B4-BE49-F238E27FC236}">
                <a16:creationId xmlns:a16="http://schemas.microsoft.com/office/drawing/2014/main" id="{1B90E7C6-155A-4DE5-095E-50009BC96D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47369" y="5166825"/>
            <a:ext cx="3203817" cy="672146"/>
          </a:xfrm>
          <a:prstGeom prst="rect">
            <a:avLst/>
          </a:prstGeom>
        </p:spPr>
      </p:pic>
      <p:sp>
        <p:nvSpPr>
          <p:cNvPr id="17" name="CaixaDeTexto 16">
            <a:extLst>
              <a:ext uri="{FF2B5EF4-FFF2-40B4-BE49-F238E27FC236}">
                <a16:creationId xmlns:a16="http://schemas.microsoft.com/office/drawing/2014/main" id="{12991457-FB59-E5AB-ED6B-7762034A2E18}"/>
              </a:ext>
            </a:extLst>
          </p:cNvPr>
          <p:cNvSpPr txBox="1"/>
          <p:nvPr userDrawn="1"/>
        </p:nvSpPr>
        <p:spPr>
          <a:xfrm>
            <a:off x="6195079" y="4980296"/>
            <a:ext cx="3964922" cy="1015663"/>
          </a:xfrm>
          <a:prstGeom prst="rect">
            <a:avLst/>
          </a:prstGeom>
          <a:noFill/>
        </p:spPr>
        <p:txBody>
          <a:bodyPr wrap="square" anchor="ctr">
            <a:spAutoFit/>
          </a:bodyPr>
          <a:lstStyle/>
          <a:p>
            <a:r>
              <a:rPr lang="en-US" sz="1200" b="0" i="0">
                <a:solidFill>
                  <a:schemeClr val="bg1"/>
                </a:solidFill>
                <a:effectLst/>
                <a:latin typeface="-apple-system"/>
              </a:rPr>
              <a:t>Funded by the European Union. Views and opinions expressed are however those of the author(s) only and do not necessarily reflect those of the European Union or the European Commission. Neither the European Union nor the European Commission can be held responsible for them.</a:t>
            </a:r>
            <a:endParaRPr lang="pt-PT" sz="1200">
              <a:solidFill>
                <a:schemeClr val="bg1"/>
              </a:solidFill>
            </a:endParaRPr>
          </a:p>
        </p:txBody>
      </p:sp>
      <p:sp>
        <p:nvSpPr>
          <p:cNvPr id="19" name="CaixaDeTexto 18">
            <a:extLst>
              <a:ext uri="{FF2B5EF4-FFF2-40B4-BE49-F238E27FC236}">
                <a16:creationId xmlns:a16="http://schemas.microsoft.com/office/drawing/2014/main" id="{65F7DB30-ACA2-5591-7140-7BDF633052DC}"/>
              </a:ext>
            </a:extLst>
          </p:cNvPr>
          <p:cNvSpPr txBox="1"/>
          <p:nvPr userDrawn="1"/>
        </p:nvSpPr>
        <p:spPr>
          <a:xfrm>
            <a:off x="3866586" y="2003844"/>
            <a:ext cx="4029578"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effectLst/>
                <a:latin typeface="+mj-lt"/>
              </a:rPr>
              <a:t>Business Development Training and Support for Non - Native Small Business Owners</a:t>
            </a:r>
          </a:p>
          <a:p>
            <a:endParaRPr lang="pt-PT"/>
          </a:p>
        </p:txBody>
      </p:sp>
    </p:spTree>
    <p:extLst>
      <p:ext uri="{BB962C8B-B14F-4D97-AF65-F5344CB8AC3E}">
        <p14:creationId xmlns:p14="http://schemas.microsoft.com/office/powerpoint/2010/main" val="88186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o de Títu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DFBF982-76E0-29D0-CE1D-57D202105C08}"/>
              </a:ext>
            </a:extLst>
          </p:cNvPr>
          <p:cNvSpPr/>
          <p:nvPr userDrawn="1"/>
        </p:nvSpPr>
        <p:spPr>
          <a:xfrm>
            <a:off x="0" y="310263"/>
            <a:ext cx="10003858" cy="74295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BC740E26-6977-1EC8-113B-EADF61EC6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3858" y="309581"/>
            <a:ext cx="2188142" cy="743632"/>
          </a:xfrm>
          <a:prstGeom prst="rect">
            <a:avLst/>
          </a:prstGeom>
        </p:spPr>
      </p:pic>
    </p:spTree>
    <p:extLst>
      <p:ext uri="{BB962C8B-B14F-4D97-AF65-F5344CB8AC3E}">
        <p14:creationId xmlns:p14="http://schemas.microsoft.com/office/powerpoint/2010/main" val="329976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pic>
        <p:nvPicPr>
          <p:cNvPr id="22" name="Imagem 21" descr="Uma imagem com pessoa&#10;&#10;Descrição gerada automaticamente">
            <a:extLst>
              <a:ext uri="{FF2B5EF4-FFF2-40B4-BE49-F238E27FC236}">
                <a16:creationId xmlns:a16="http://schemas.microsoft.com/office/drawing/2014/main" id="{5D06550B-ADEB-2143-DE24-6B00B08699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442"/>
          <a:stretch/>
        </p:blipFill>
        <p:spPr>
          <a:xfrm>
            <a:off x="6022109" y="411218"/>
            <a:ext cx="6169891" cy="5335971"/>
          </a:xfrm>
          <a:prstGeom prst="rect">
            <a:avLst/>
          </a:prstGeom>
        </p:spPr>
      </p:pic>
      <p:sp>
        <p:nvSpPr>
          <p:cNvPr id="8" name="Retângulo 7">
            <a:extLst>
              <a:ext uri="{FF2B5EF4-FFF2-40B4-BE49-F238E27FC236}">
                <a16:creationId xmlns:a16="http://schemas.microsoft.com/office/drawing/2014/main" id="{D278C851-64B5-D211-CC18-21AE23C85839}"/>
              </a:ext>
            </a:extLst>
          </p:cNvPr>
          <p:cNvSpPr/>
          <p:nvPr userDrawn="1"/>
        </p:nvSpPr>
        <p:spPr>
          <a:xfrm>
            <a:off x="0" y="1"/>
            <a:ext cx="12192000" cy="1454838"/>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descr="Uma imagem com texto&#10;&#10;Descrição gerada automaticamente">
            <a:extLst>
              <a:ext uri="{FF2B5EF4-FFF2-40B4-BE49-F238E27FC236}">
                <a16:creationId xmlns:a16="http://schemas.microsoft.com/office/drawing/2014/main" id="{7AE795AF-3CD2-5869-1BBD-61203FC91C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1486" y="120"/>
            <a:ext cx="4280514" cy="1454718"/>
          </a:xfrm>
          <a:prstGeom prst="rect">
            <a:avLst/>
          </a:prstGeom>
        </p:spPr>
      </p:pic>
      <p:sp>
        <p:nvSpPr>
          <p:cNvPr id="25" name="Retângulo 24">
            <a:extLst>
              <a:ext uri="{FF2B5EF4-FFF2-40B4-BE49-F238E27FC236}">
                <a16:creationId xmlns:a16="http://schemas.microsoft.com/office/drawing/2014/main" id="{E219097D-088C-A9F7-1AED-04DE078E8154}"/>
              </a:ext>
            </a:extLst>
          </p:cNvPr>
          <p:cNvSpPr/>
          <p:nvPr userDrawn="1"/>
        </p:nvSpPr>
        <p:spPr>
          <a:xfrm>
            <a:off x="0" y="4292352"/>
            <a:ext cx="6022109" cy="1454837"/>
          </a:xfrm>
          <a:prstGeom prst="rect">
            <a:avLst/>
          </a:prstGeom>
          <a:solidFill>
            <a:srgbClr val="8E9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 name="Imagem 2">
            <a:extLst>
              <a:ext uri="{FF2B5EF4-FFF2-40B4-BE49-F238E27FC236}">
                <a16:creationId xmlns:a16="http://schemas.microsoft.com/office/drawing/2014/main" id="{D063BCE3-88E8-8E17-F0B1-FADF03D7F625}"/>
              </a:ext>
            </a:extLst>
          </p:cNvPr>
          <p:cNvPicPr>
            <a:picLocks noChangeAspect="1"/>
          </p:cNvPicPr>
          <p:nvPr userDrawn="1"/>
        </p:nvPicPr>
        <p:blipFill>
          <a:blip r:embed="rId4"/>
          <a:stretch>
            <a:fillRect/>
          </a:stretch>
        </p:blipFill>
        <p:spPr>
          <a:xfrm>
            <a:off x="3428825" y="5747189"/>
            <a:ext cx="5853197" cy="934064"/>
          </a:xfrm>
          <a:prstGeom prst="rect">
            <a:avLst/>
          </a:prstGeom>
        </p:spPr>
      </p:pic>
    </p:spTree>
    <p:extLst>
      <p:ext uri="{BB962C8B-B14F-4D97-AF65-F5344CB8AC3E}">
        <p14:creationId xmlns:p14="http://schemas.microsoft.com/office/powerpoint/2010/main" val="167772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o de Títu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DFBF982-76E0-29D0-CE1D-57D202105C08}"/>
              </a:ext>
            </a:extLst>
          </p:cNvPr>
          <p:cNvSpPr/>
          <p:nvPr userDrawn="1"/>
        </p:nvSpPr>
        <p:spPr>
          <a:xfrm>
            <a:off x="0" y="310263"/>
            <a:ext cx="10003858" cy="74295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BC740E26-6977-1EC8-113B-EADF61EC6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3858" y="309581"/>
            <a:ext cx="2188142" cy="743632"/>
          </a:xfrm>
          <a:prstGeom prst="rect">
            <a:avLst/>
          </a:prstGeom>
        </p:spPr>
      </p:pic>
      <p:pic>
        <p:nvPicPr>
          <p:cNvPr id="5" name="Imagem 4">
            <a:extLst>
              <a:ext uri="{FF2B5EF4-FFF2-40B4-BE49-F238E27FC236}">
                <a16:creationId xmlns:a16="http://schemas.microsoft.com/office/drawing/2014/main" id="{32F8D3C6-6CC1-6FAD-0844-8FFD43A99EAF}"/>
              </a:ext>
            </a:extLst>
          </p:cNvPr>
          <p:cNvPicPr>
            <a:picLocks noChangeAspect="1"/>
          </p:cNvPicPr>
          <p:nvPr userDrawn="1"/>
        </p:nvPicPr>
        <p:blipFill>
          <a:blip r:embed="rId3"/>
          <a:stretch>
            <a:fillRect/>
          </a:stretch>
        </p:blipFill>
        <p:spPr>
          <a:xfrm>
            <a:off x="3223000" y="5742923"/>
            <a:ext cx="5745999" cy="916958"/>
          </a:xfrm>
          <a:prstGeom prst="rect">
            <a:avLst/>
          </a:prstGeom>
        </p:spPr>
      </p:pic>
    </p:spTree>
    <p:extLst>
      <p:ext uri="{BB962C8B-B14F-4D97-AF65-F5344CB8AC3E}">
        <p14:creationId xmlns:p14="http://schemas.microsoft.com/office/powerpoint/2010/main" val="329976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57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5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beçalho da Sec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62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2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a16="http://schemas.microsoft.com/office/drawing/2014/main" id="{BB5528FB-9009-4795-EDAA-08D85F6931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7602" y="6026118"/>
            <a:ext cx="2493505" cy="523125"/>
          </a:xfrm>
          <a:prstGeom prst="rect">
            <a:avLst/>
          </a:prstGeom>
        </p:spPr>
      </p:pic>
      <p:cxnSp>
        <p:nvCxnSpPr>
          <p:cNvPr id="6" name="Conexão reta 5">
            <a:extLst>
              <a:ext uri="{FF2B5EF4-FFF2-40B4-BE49-F238E27FC236}">
                <a16:creationId xmlns:a16="http://schemas.microsoft.com/office/drawing/2014/main" id="{E2EEC072-6B37-FFE0-DB47-13EA318796F3}"/>
              </a:ext>
            </a:extLst>
          </p:cNvPr>
          <p:cNvCxnSpPr>
            <a:cxnSpLocks/>
          </p:cNvCxnSpPr>
          <p:nvPr userDrawn="1"/>
        </p:nvCxnSpPr>
        <p:spPr>
          <a:xfrm>
            <a:off x="3079518" y="5966935"/>
            <a:ext cx="0" cy="606267"/>
          </a:xfrm>
          <a:prstGeom prst="line">
            <a:avLst/>
          </a:prstGeom>
          <a:ln w="12700">
            <a:solidFill>
              <a:srgbClr val="7F8AF6"/>
            </a:solidFill>
          </a:ln>
        </p:spPr>
        <p:style>
          <a:lnRef idx="1">
            <a:schemeClr val="dk1"/>
          </a:lnRef>
          <a:fillRef idx="0">
            <a:schemeClr val="dk1"/>
          </a:fillRef>
          <a:effectRef idx="0">
            <a:schemeClr val="dk1"/>
          </a:effectRef>
          <a:fontRef idx="minor">
            <a:schemeClr val="tx1"/>
          </a:fontRef>
        </p:style>
      </p:cxnSp>
      <p:sp>
        <p:nvSpPr>
          <p:cNvPr id="8" name="CaixaDeTexto 7">
            <a:extLst>
              <a:ext uri="{FF2B5EF4-FFF2-40B4-BE49-F238E27FC236}">
                <a16:creationId xmlns:a16="http://schemas.microsoft.com/office/drawing/2014/main" id="{DF373C53-A3FA-EA56-BAEE-8B2B4F59B6EB}"/>
              </a:ext>
            </a:extLst>
          </p:cNvPr>
          <p:cNvSpPr txBox="1"/>
          <p:nvPr userDrawn="1"/>
        </p:nvSpPr>
        <p:spPr>
          <a:xfrm>
            <a:off x="3993824" y="6323397"/>
            <a:ext cx="3315855" cy="261610"/>
          </a:xfrm>
          <a:prstGeom prst="rect">
            <a:avLst/>
          </a:prstGeom>
          <a:noFill/>
        </p:spPr>
        <p:txBody>
          <a:bodyPr wrap="square" rtlCol="0">
            <a:spAutoFit/>
          </a:bodyPr>
          <a:lstStyle/>
          <a:p>
            <a:r>
              <a:rPr lang="pt-PT" sz="1100" b="0" i="0">
                <a:solidFill>
                  <a:schemeClr val="bg1">
                    <a:lumMod val="50000"/>
                  </a:schemeClr>
                </a:solidFill>
                <a:effectLst/>
                <a:latin typeface="Cento"/>
              </a:rPr>
              <a:t>2021-1-EL01-KA210-VET-000030217</a:t>
            </a:r>
            <a:endParaRPr lang="pt-PT" sz="1100">
              <a:solidFill>
                <a:schemeClr val="bg1">
                  <a:lumMod val="50000"/>
                </a:schemeClr>
              </a:solidFill>
            </a:endParaRPr>
          </a:p>
        </p:txBody>
      </p:sp>
      <p:pic>
        <p:nvPicPr>
          <p:cNvPr id="11" name="Imagem 10" descr="Uma imagem com texto&#10;&#10;Descrição gerada automaticamente">
            <a:extLst>
              <a:ext uri="{FF2B5EF4-FFF2-40B4-BE49-F238E27FC236}">
                <a16:creationId xmlns:a16="http://schemas.microsoft.com/office/drawing/2014/main" id="{6BEC2645-87E7-D492-956C-825C1C7FFE1B}"/>
              </a:ext>
            </a:extLst>
          </p:cNvPr>
          <p:cNvPicPr>
            <a:picLocks noChangeAspect="1"/>
          </p:cNvPicPr>
          <p:nvPr userDrawn="1"/>
        </p:nvPicPr>
        <p:blipFill>
          <a:blip r:embed="rId14"/>
          <a:stretch>
            <a:fillRect/>
          </a:stretch>
        </p:blipFill>
        <p:spPr>
          <a:xfrm>
            <a:off x="7335078" y="5914186"/>
            <a:ext cx="789195" cy="736293"/>
          </a:xfrm>
          <a:prstGeom prst="rect">
            <a:avLst/>
          </a:prstGeom>
        </p:spPr>
      </p:pic>
      <p:pic>
        <p:nvPicPr>
          <p:cNvPr id="12" name="Imagem 11" descr="Uma imagem com texto&#10;&#10;Descrição gerada automaticamente">
            <a:extLst>
              <a:ext uri="{FF2B5EF4-FFF2-40B4-BE49-F238E27FC236}">
                <a16:creationId xmlns:a16="http://schemas.microsoft.com/office/drawing/2014/main" id="{9F645BFE-746A-5429-E143-E9CFD3F72131}"/>
              </a:ext>
            </a:extLst>
          </p:cNvPr>
          <p:cNvPicPr>
            <a:picLocks noChangeAspect="1"/>
          </p:cNvPicPr>
          <p:nvPr userDrawn="1"/>
        </p:nvPicPr>
        <p:blipFill>
          <a:blip r:embed="rId15"/>
          <a:stretch>
            <a:fillRect/>
          </a:stretch>
        </p:blipFill>
        <p:spPr>
          <a:xfrm>
            <a:off x="9542578" y="5903844"/>
            <a:ext cx="1886456" cy="762166"/>
          </a:xfrm>
          <a:prstGeom prst="rect">
            <a:avLst/>
          </a:prstGeom>
        </p:spPr>
      </p:pic>
    </p:spTree>
    <p:extLst>
      <p:ext uri="{BB962C8B-B14F-4D97-AF65-F5344CB8AC3E}">
        <p14:creationId xmlns:p14="http://schemas.microsoft.com/office/powerpoint/2010/main" val="192902320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38" r:id="rId3"/>
    <p:sldLayoutId id="2147483752" r:id="rId4"/>
    <p:sldLayoutId id="2147483751" r:id="rId5"/>
    <p:sldLayoutId id="2147483739" r:id="rId6"/>
    <p:sldLayoutId id="2147483740" r:id="rId7"/>
    <p:sldLayoutId id="2147483741" r:id="rId8"/>
    <p:sldLayoutId id="2147483742" r:id="rId9"/>
    <p:sldLayoutId id="2147483743"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a:extLst>
              <a:ext uri="{FF2B5EF4-FFF2-40B4-BE49-F238E27FC236}">
                <a16:creationId xmlns:a16="http://schemas.microsoft.com/office/drawing/2014/main" id="{72DF0B0B-3DBC-8996-3522-298E9429EC3A}"/>
              </a:ext>
            </a:extLst>
          </p:cNvPr>
          <p:cNvSpPr txBox="1">
            <a:spLocks/>
          </p:cNvSpPr>
          <p:nvPr/>
        </p:nvSpPr>
        <p:spPr>
          <a:xfrm>
            <a:off x="286329" y="1993746"/>
            <a:ext cx="5321991" cy="584894"/>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3600" b="1" dirty="0" err="1">
                <a:solidFill>
                  <a:srgbClr val="7F8AF6"/>
                </a:solidFill>
              </a:rPr>
              <a:t>Webinar</a:t>
            </a:r>
            <a:r>
              <a:rPr lang="pt-PT" sz="3600" b="1" dirty="0">
                <a:solidFill>
                  <a:srgbClr val="7F8AF6"/>
                </a:solidFill>
              </a:rPr>
              <a:t> 7 – </a:t>
            </a:r>
            <a:r>
              <a:rPr lang="pt-PT" sz="3600" b="1" dirty="0" err="1">
                <a:solidFill>
                  <a:srgbClr val="7F8AF6"/>
                </a:solidFill>
              </a:rPr>
              <a:t>Human</a:t>
            </a:r>
            <a:r>
              <a:rPr lang="pt-PT" sz="3600" b="1" dirty="0">
                <a:solidFill>
                  <a:srgbClr val="7F8AF6"/>
                </a:solidFill>
              </a:rPr>
              <a:t> </a:t>
            </a:r>
            <a:r>
              <a:rPr lang="pt-PT" sz="3600" b="1" dirty="0" err="1">
                <a:solidFill>
                  <a:srgbClr val="7F8AF6"/>
                </a:solidFill>
              </a:rPr>
              <a:t>Resources</a:t>
            </a:r>
            <a:r>
              <a:rPr lang="pt-PT" sz="3600" b="1" dirty="0">
                <a:solidFill>
                  <a:srgbClr val="7F8AF6"/>
                </a:solidFill>
              </a:rPr>
              <a:t> Management</a:t>
            </a:r>
          </a:p>
        </p:txBody>
      </p:sp>
      <p:sp>
        <p:nvSpPr>
          <p:cNvPr id="10" name="CaixaDeTexto 9">
            <a:extLst>
              <a:ext uri="{FF2B5EF4-FFF2-40B4-BE49-F238E27FC236}">
                <a16:creationId xmlns:a16="http://schemas.microsoft.com/office/drawing/2014/main" id="{3ABF828C-AB25-A4AE-FEF9-D93A788A2711}"/>
              </a:ext>
            </a:extLst>
          </p:cNvPr>
          <p:cNvSpPr txBox="1"/>
          <p:nvPr/>
        </p:nvSpPr>
        <p:spPr>
          <a:xfrm>
            <a:off x="286329" y="3803431"/>
            <a:ext cx="1654186" cy="307777"/>
          </a:xfrm>
          <a:prstGeom prst="rect">
            <a:avLst/>
          </a:prstGeom>
          <a:noFill/>
        </p:spPr>
        <p:txBody>
          <a:bodyPr wrap="square" lIns="91440" tIns="45720" rIns="91440" bIns="45720" anchor="t">
            <a:spAutoFit/>
          </a:bodyPr>
          <a:lstStyle/>
          <a:p>
            <a:r>
              <a:rPr lang="pt-PT" sz="1400" dirty="0" err="1">
                <a:solidFill>
                  <a:srgbClr val="7F8AF6"/>
                </a:solidFill>
              </a:rPr>
              <a:t>September</a:t>
            </a:r>
            <a:r>
              <a:rPr lang="pt-PT" sz="1400" dirty="0">
                <a:solidFill>
                  <a:srgbClr val="7F8AF6"/>
                </a:solidFill>
              </a:rPr>
              <a:t> 7, 2023</a:t>
            </a:r>
            <a:endParaRPr lang="pt-PT" sz="1400" dirty="0">
              <a:solidFill>
                <a:srgbClr val="7F8AF6"/>
              </a:solidFill>
              <a:cs typeface="Calibri"/>
            </a:endParaRPr>
          </a:p>
        </p:txBody>
      </p:sp>
      <p:sp>
        <p:nvSpPr>
          <p:cNvPr id="11" name="Subtítulo 2">
            <a:extLst>
              <a:ext uri="{FF2B5EF4-FFF2-40B4-BE49-F238E27FC236}">
                <a16:creationId xmlns:a16="http://schemas.microsoft.com/office/drawing/2014/main" id="{C2E8DE72-E5D8-7B8C-4971-9C8BC1609777}"/>
              </a:ext>
            </a:extLst>
          </p:cNvPr>
          <p:cNvSpPr txBox="1">
            <a:spLocks/>
          </p:cNvSpPr>
          <p:nvPr/>
        </p:nvSpPr>
        <p:spPr>
          <a:xfrm>
            <a:off x="286328" y="3011275"/>
            <a:ext cx="5525191" cy="307777"/>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i="1" dirty="0">
                <a:solidFill>
                  <a:srgbClr val="7F8AF6"/>
                </a:solidFill>
              </a:rPr>
              <a:t>Human Resources Management in the XXI Century</a:t>
            </a:r>
            <a:endParaRPr lang="pt-PT" sz="2800" i="1" dirty="0">
              <a:solidFill>
                <a:srgbClr val="7F8AF6"/>
              </a:solidFill>
            </a:endParaRPr>
          </a:p>
        </p:txBody>
      </p:sp>
    </p:spTree>
    <p:extLst>
      <p:ext uri="{BB962C8B-B14F-4D97-AF65-F5344CB8AC3E}">
        <p14:creationId xmlns:p14="http://schemas.microsoft.com/office/powerpoint/2010/main" val="427936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18">
            <a:extLst>
              <a:ext uri="{FF2B5EF4-FFF2-40B4-BE49-F238E27FC236}">
                <a16:creationId xmlns:a16="http://schemas.microsoft.com/office/drawing/2014/main" id="{87D7C5A6-F6C8-F1A1-D94E-2606C24132F4}"/>
              </a:ext>
            </a:extLst>
          </p:cNvPr>
          <p:cNvSpPr/>
          <p:nvPr/>
        </p:nvSpPr>
        <p:spPr>
          <a:xfrm rot="16200000">
            <a:off x="4128108" y="4377618"/>
            <a:ext cx="1404895" cy="729120"/>
          </a:xfrm>
          <a:prstGeom prst="trapezoid">
            <a:avLst>
              <a:gd name="adj" fmla="val 72234"/>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p>
        </p:txBody>
      </p:sp>
      <p:sp>
        <p:nvSpPr>
          <p:cNvPr id="4" name="Trapezoid 18">
            <a:extLst>
              <a:ext uri="{FF2B5EF4-FFF2-40B4-BE49-F238E27FC236}">
                <a16:creationId xmlns:a16="http://schemas.microsoft.com/office/drawing/2014/main" id="{C10655E0-B01B-C624-2B13-611E65CFE220}"/>
              </a:ext>
            </a:extLst>
          </p:cNvPr>
          <p:cNvSpPr/>
          <p:nvPr/>
        </p:nvSpPr>
        <p:spPr>
          <a:xfrm rot="16200000">
            <a:off x="4114463" y="2599926"/>
            <a:ext cx="1404895" cy="729120"/>
          </a:xfrm>
          <a:prstGeom prst="trapezoid">
            <a:avLst>
              <a:gd name="adj" fmla="val 72234"/>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5" y="1216993"/>
            <a:ext cx="6496919"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Recruitment and Selection Process</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a:t>
            </a:r>
            <a:endParaRPr lang="pt-PT" sz="2800" b="1" dirty="0">
              <a:solidFill>
                <a:schemeClr val="bg1"/>
              </a:solidFill>
            </a:endParaRPr>
          </a:p>
        </p:txBody>
      </p:sp>
      <p:sp>
        <p:nvSpPr>
          <p:cNvPr id="27" name="Right Arrow Callout 6">
            <a:extLst>
              <a:ext uri="{FF2B5EF4-FFF2-40B4-BE49-F238E27FC236}">
                <a16:creationId xmlns:a16="http://schemas.microsoft.com/office/drawing/2014/main" id="{6EB0C585-C38E-A683-C984-6616BFC7F4AE}"/>
              </a:ext>
            </a:extLst>
          </p:cNvPr>
          <p:cNvSpPr/>
          <p:nvPr/>
        </p:nvSpPr>
        <p:spPr>
          <a:xfrm>
            <a:off x="1683715" y="3277837"/>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3995935" y="4459840"/>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312793" y="1844794"/>
            <a:ext cx="5383559" cy="1815882"/>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Interview
It is necessary to pay attention to some aspects of the interview in an inclusive selection process
Pay special attention to your unconscious biases
Learn more about the accessibility needs of selected people
Ensure that everyone has the same opportunities to demonstrate their skills</a:t>
            </a:r>
            <a:endParaRPr lang="ko-KR" altLang="en-US" sz="1600" i="1" dirty="0">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312793" y="3972999"/>
            <a:ext cx="5009535" cy="1569660"/>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Selection
Transparent, objective and fair decisions
Involve more people in decision making
Know well the position and the function that it requires
Consider whether additional training is needed
Verify that the company has adequate facilities</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3962531" y="4511347"/>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06</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3995935" y="2676455"/>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3962531" y="2733655"/>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05</a:t>
            </a:r>
            <a:endParaRPr lang="ko-KR" altLang="en-US" sz="2400" b="1">
              <a:solidFill>
                <a:schemeClr val="bg1"/>
              </a:solidFill>
              <a:cs typeface="Arial" pitchFamily="34" charset="0"/>
            </a:endParaRPr>
          </a:p>
        </p:txBody>
      </p:sp>
      <p:pic>
        <p:nvPicPr>
          <p:cNvPr id="11" name="Gráfico 10" descr="Rede de utilizadores com preenchimento sólido">
            <a:extLst>
              <a:ext uri="{FF2B5EF4-FFF2-40B4-BE49-F238E27FC236}">
                <a16:creationId xmlns:a16="http://schemas.microsoft.com/office/drawing/2014/main" id="{DF9F2032-34F4-D038-2082-F7923EB638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0233" y="3474199"/>
            <a:ext cx="704526" cy="704526"/>
          </a:xfrm>
          <a:prstGeom prst="rect">
            <a:avLst/>
          </a:prstGeom>
        </p:spPr>
      </p:pic>
    </p:spTree>
    <p:extLst>
      <p:ext uri="{BB962C8B-B14F-4D97-AF65-F5344CB8AC3E}">
        <p14:creationId xmlns:p14="http://schemas.microsoft.com/office/powerpoint/2010/main" val="234573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Recruitment and Selection</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a:t>
            </a:r>
            <a:endParaRPr lang="pt-PT" sz="2800" b="1" dirty="0">
              <a:solidFill>
                <a:schemeClr val="bg1"/>
              </a:solidFill>
            </a:endParaRPr>
          </a:p>
        </p:txBody>
      </p:sp>
      <p:sp>
        <p:nvSpPr>
          <p:cNvPr id="27" name="Right Arrow Callout 6">
            <a:extLst>
              <a:ext uri="{FF2B5EF4-FFF2-40B4-BE49-F238E27FC236}">
                <a16:creationId xmlns:a16="http://schemas.microsoft.com/office/drawing/2014/main" id="{6EB0C585-C38E-A683-C984-6616BFC7F4AE}"/>
              </a:ext>
            </a:extLst>
          </p:cNvPr>
          <p:cNvSpPr/>
          <p:nvPr/>
        </p:nvSpPr>
        <p:spPr>
          <a:xfrm>
            <a:off x="1993831" y="3012023"/>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4636518" y="3234141"/>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8" name="Oval 7">
            <a:extLst>
              <a:ext uri="{FF2B5EF4-FFF2-40B4-BE49-F238E27FC236}">
                <a16:creationId xmlns:a16="http://schemas.microsoft.com/office/drawing/2014/main" id="{F6E387ED-1996-E648-F36D-F6ACF7D9FF25}"/>
              </a:ext>
            </a:extLst>
          </p:cNvPr>
          <p:cNvSpPr/>
          <p:nvPr/>
        </p:nvSpPr>
        <p:spPr>
          <a:xfrm>
            <a:off x="4669922" y="4398529"/>
            <a:ext cx="576064" cy="576064"/>
          </a:xfrm>
          <a:prstGeom prst="ellipse">
            <a:avLst/>
          </a:prstGeom>
          <a:solidFill>
            <a:srgbClr val="9DA4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411880" y="1931046"/>
            <a:ext cx="4535585"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i="1">
                <a:solidFill>
                  <a:schemeClr val="tx1">
                    <a:lumMod val="75000"/>
                    <a:lumOff val="25000"/>
                  </a:schemeClr>
                </a:solidFill>
                <a:latin typeface="+mn-lt"/>
                <a:cs typeface="Arial" pitchFamily="34" charset="0"/>
              </a:rPr>
              <a:t>How can this function be performed by a person with a different background/profile than we normally ask for?</a:t>
            </a:r>
            <a:endParaRPr lang="ko-KR" altLang="en-US" sz="1600" i="1">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411880" y="3143089"/>
            <a:ext cx="6443422" cy="83099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sz="1600" i="1">
                <a:latin typeface="+mn-lt"/>
              </a:rPr>
              <a:t>What kind of (new) customers do you want to reach and what characteristics can the new employee bring that would be an asset to understand their needs?</a:t>
            </a:r>
            <a:endParaRPr lang="ko-KR" altLang="en-US" sz="1600" i="1" dirty="0">
              <a:solidFill>
                <a:schemeClr val="tx1">
                  <a:lumMod val="75000"/>
                  <a:lumOff val="25000"/>
                </a:schemeClr>
              </a:solidFill>
              <a:latin typeface="+mn-lt"/>
              <a:cs typeface="Arial" pitchFamily="34" charset="0"/>
            </a:endParaRPr>
          </a:p>
        </p:txBody>
      </p:sp>
      <p:sp>
        <p:nvSpPr>
          <p:cNvPr id="39" name="TextBox 59">
            <a:extLst>
              <a:ext uri="{FF2B5EF4-FFF2-40B4-BE49-F238E27FC236}">
                <a16:creationId xmlns:a16="http://schemas.microsoft.com/office/drawing/2014/main" id="{7DFE09EC-51A4-8E9B-1C5D-6B40CAC7B1DE}"/>
              </a:ext>
            </a:extLst>
          </p:cNvPr>
          <p:cNvSpPr txBox="1"/>
          <p:nvPr/>
        </p:nvSpPr>
        <p:spPr>
          <a:xfrm>
            <a:off x="5411880" y="4247349"/>
            <a:ext cx="5860138" cy="107721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i="1">
                <a:solidFill>
                  <a:schemeClr val="tx1">
                    <a:lumMod val="75000"/>
                    <a:lumOff val="25000"/>
                  </a:schemeClr>
                </a:solidFill>
                <a:latin typeface="+mn-lt"/>
                <a:cs typeface="Arial" pitchFamily="34" charset="0"/>
              </a:rPr>
              <a:t>Ask in the organization if there are people with interest before launching the vacancy externally? Are there already people within the organization who could fill this role by getting some extra training?</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4603114" y="3285648"/>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pt-PT" altLang="ko-KR" sz="2400" b="1">
                <a:solidFill>
                  <a:schemeClr val="bg1"/>
                </a:solidFill>
                <a:cs typeface="Arial" pitchFamily="34" charset="0"/>
              </a:rPr>
              <a:t>?</a:t>
            </a:r>
            <a:endParaRPr lang="ko-KR" altLang="en-US" sz="2400" b="1">
              <a:solidFill>
                <a:schemeClr val="bg1"/>
              </a:solidFill>
              <a:cs typeface="Arial" pitchFamily="34" charset="0"/>
            </a:endParaRPr>
          </a:p>
        </p:txBody>
      </p:sp>
      <p:sp>
        <p:nvSpPr>
          <p:cNvPr id="19" name="TextBox 63">
            <a:extLst>
              <a:ext uri="{FF2B5EF4-FFF2-40B4-BE49-F238E27FC236}">
                <a16:creationId xmlns:a16="http://schemas.microsoft.com/office/drawing/2014/main" id="{A9DC2515-2395-26C3-3875-4ABB2207422B}"/>
              </a:ext>
            </a:extLst>
          </p:cNvPr>
          <p:cNvSpPr txBox="1"/>
          <p:nvPr/>
        </p:nvSpPr>
        <p:spPr>
          <a:xfrm>
            <a:off x="4636518" y="4455729"/>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4605404" y="2069753"/>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4572000" y="212695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a:t>
            </a:r>
            <a:endParaRPr lang="ko-KR" altLang="en-US" sz="2400" b="1">
              <a:solidFill>
                <a:schemeClr val="bg1"/>
              </a:solidFill>
              <a:cs typeface="Arial" pitchFamily="34" charset="0"/>
            </a:endParaRPr>
          </a:p>
        </p:txBody>
      </p:sp>
      <p:pic>
        <p:nvPicPr>
          <p:cNvPr id="7" name="Gráfico 6" descr="Rede de utilizadores com preenchimento sólido">
            <a:extLst>
              <a:ext uri="{FF2B5EF4-FFF2-40B4-BE49-F238E27FC236}">
                <a16:creationId xmlns:a16="http://schemas.microsoft.com/office/drawing/2014/main" id="{F448CA63-7DE1-8BF0-A205-0DAD243A37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7187" y="3164082"/>
            <a:ext cx="704526" cy="704526"/>
          </a:xfrm>
          <a:prstGeom prst="rect">
            <a:avLst/>
          </a:prstGeom>
        </p:spPr>
      </p:pic>
    </p:spTree>
    <p:extLst>
      <p:ext uri="{BB962C8B-B14F-4D97-AF65-F5344CB8AC3E}">
        <p14:creationId xmlns:p14="http://schemas.microsoft.com/office/powerpoint/2010/main" val="392202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rgbClr val="7F8AF6"/>
                </a:solidFill>
              </a:rPr>
              <a:t>Onboarding</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 and selection</a:t>
            </a:r>
            <a:endParaRPr lang="pt-PT" sz="2800" b="1" dirty="0">
              <a:solidFill>
                <a:schemeClr val="bg1"/>
              </a:solidFill>
            </a:endParaRPr>
          </a:p>
        </p:txBody>
      </p:sp>
      <p:sp>
        <p:nvSpPr>
          <p:cNvPr id="27" name="Right Arrow Callout 6">
            <a:extLst>
              <a:ext uri="{FF2B5EF4-FFF2-40B4-BE49-F238E27FC236}">
                <a16:creationId xmlns:a16="http://schemas.microsoft.com/office/drawing/2014/main" id="{6EB0C585-C38E-A683-C984-6616BFC7F4AE}"/>
              </a:ext>
            </a:extLst>
          </p:cNvPr>
          <p:cNvSpPr/>
          <p:nvPr/>
        </p:nvSpPr>
        <p:spPr>
          <a:xfrm>
            <a:off x="2073575" y="3136069"/>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4605404" y="2852936"/>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8" name="Oval 7">
            <a:extLst>
              <a:ext uri="{FF2B5EF4-FFF2-40B4-BE49-F238E27FC236}">
                <a16:creationId xmlns:a16="http://schemas.microsoft.com/office/drawing/2014/main" id="{F6E387ED-1996-E648-F36D-F6ACF7D9FF25}"/>
              </a:ext>
            </a:extLst>
          </p:cNvPr>
          <p:cNvSpPr/>
          <p:nvPr/>
        </p:nvSpPr>
        <p:spPr>
          <a:xfrm>
            <a:off x="4638808" y="3686930"/>
            <a:ext cx="576064" cy="576064"/>
          </a:xfrm>
          <a:prstGeom prst="ellipse">
            <a:avLst/>
          </a:prstGeom>
          <a:solidFill>
            <a:srgbClr val="9DA4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390781" y="2072433"/>
            <a:ext cx="5330111" cy="58477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Communicate to the person who was selected
General information and allocation of an internal mentor</a:t>
            </a:r>
            <a:endParaRPr lang="ko-KR" altLang="en-US" sz="1600" i="1" dirty="0">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378476" y="2719776"/>
            <a:ext cx="6813524"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Prepare for the person's entry into the organization
Introduce the employee and develop awareness of the organization and the team</a:t>
            </a:r>
            <a:endParaRPr lang="ko-KR" altLang="en-US" sz="1600" i="1" dirty="0">
              <a:solidFill>
                <a:schemeClr val="tx1">
                  <a:lumMod val="75000"/>
                  <a:lumOff val="25000"/>
                </a:schemeClr>
              </a:solidFill>
              <a:latin typeface="+mn-lt"/>
              <a:cs typeface="Arial" pitchFamily="34" charset="0"/>
            </a:endParaRPr>
          </a:p>
        </p:txBody>
      </p:sp>
      <p:sp>
        <p:nvSpPr>
          <p:cNvPr id="39" name="TextBox 59">
            <a:extLst>
              <a:ext uri="{FF2B5EF4-FFF2-40B4-BE49-F238E27FC236}">
                <a16:creationId xmlns:a16="http://schemas.microsoft.com/office/drawing/2014/main" id="{7DFE09EC-51A4-8E9B-1C5D-6B40CAC7B1DE}"/>
              </a:ext>
            </a:extLst>
          </p:cNvPr>
          <p:cNvSpPr txBox="1"/>
          <p:nvPr/>
        </p:nvSpPr>
        <p:spPr>
          <a:xfrm>
            <a:off x="5378476" y="3559463"/>
            <a:ext cx="5860138"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Welcome
Ensure that the person is received by the mentor and inform them about the culture and logistics of the organization</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4572000" y="290444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02</a:t>
            </a:r>
            <a:endParaRPr lang="ko-KR" altLang="en-US" sz="2400" b="1">
              <a:solidFill>
                <a:schemeClr val="bg1"/>
              </a:solidFill>
              <a:cs typeface="Arial" pitchFamily="34" charset="0"/>
            </a:endParaRPr>
          </a:p>
        </p:txBody>
      </p:sp>
      <p:sp>
        <p:nvSpPr>
          <p:cNvPr id="19" name="TextBox 63">
            <a:extLst>
              <a:ext uri="{FF2B5EF4-FFF2-40B4-BE49-F238E27FC236}">
                <a16:creationId xmlns:a16="http://schemas.microsoft.com/office/drawing/2014/main" id="{A9DC2515-2395-26C3-3875-4ABB2207422B}"/>
              </a:ext>
            </a:extLst>
          </p:cNvPr>
          <p:cNvSpPr txBox="1"/>
          <p:nvPr/>
        </p:nvSpPr>
        <p:spPr>
          <a:xfrm>
            <a:off x="4605404" y="3744130"/>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03</a:t>
            </a:r>
            <a:endParaRPr lang="ko-KR" altLang="en-US" sz="2400" b="1">
              <a:solidFill>
                <a:schemeClr val="bg1"/>
              </a:solidFill>
              <a:cs typeface="Arial" pitchFamily="34" charset="0"/>
            </a:endParaRPr>
          </a:p>
        </p:txBody>
      </p:sp>
      <p:sp>
        <p:nvSpPr>
          <p:cNvPr id="33" name="TextBox 65">
            <a:extLst>
              <a:ext uri="{FF2B5EF4-FFF2-40B4-BE49-F238E27FC236}">
                <a16:creationId xmlns:a16="http://schemas.microsoft.com/office/drawing/2014/main" id="{E29F1391-6BB2-EA16-5FA6-A100399F91A8}"/>
              </a:ext>
            </a:extLst>
          </p:cNvPr>
          <p:cNvSpPr txBox="1"/>
          <p:nvPr/>
        </p:nvSpPr>
        <p:spPr>
          <a:xfrm>
            <a:off x="5378476" y="4399150"/>
            <a:ext cx="6646946" cy="107721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Integration
Do the constant monitoring and make sure that the company can make the necessary adjustments. Foster the connection between the various employees.</a:t>
            </a:r>
            <a:endParaRPr lang="en-US" altLang="ko-KR" sz="1600" i="1" dirty="0">
              <a:solidFill>
                <a:schemeClr val="tx1">
                  <a:lumMod val="75000"/>
                  <a:lumOff val="25000"/>
                </a:schemeClr>
              </a:solidFill>
              <a:latin typeface="+mn-lt"/>
              <a:cs typeface="Arial" pitchFamily="34" charset="0"/>
            </a:endParaRPr>
          </a:p>
        </p:txBody>
      </p:sp>
      <p:sp>
        <p:nvSpPr>
          <p:cNvPr id="29" name="Oval 28">
            <a:extLst>
              <a:ext uri="{FF2B5EF4-FFF2-40B4-BE49-F238E27FC236}">
                <a16:creationId xmlns:a16="http://schemas.microsoft.com/office/drawing/2014/main" id="{A8287C1F-5BBB-A4F2-AC57-32C18E4AAF2F}"/>
              </a:ext>
            </a:extLst>
          </p:cNvPr>
          <p:cNvSpPr/>
          <p:nvPr/>
        </p:nvSpPr>
        <p:spPr>
          <a:xfrm>
            <a:off x="4635534" y="4520925"/>
            <a:ext cx="576064" cy="576064"/>
          </a:xfrm>
          <a:prstGeom prst="ellipse">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32" name="TextBox 68">
            <a:extLst>
              <a:ext uri="{FF2B5EF4-FFF2-40B4-BE49-F238E27FC236}">
                <a16:creationId xmlns:a16="http://schemas.microsoft.com/office/drawing/2014/main" id="{ABB00FE6-4005-A0FF-6706-CA0850C36910}"/>
              </a:ext>
            </a:extLst>
          </p:cNvPr>
          <p:cNvSpPr txBox="1"/>
          <p:nvPr/>
        </p:nvSpPr>
        <p:spPr>
          <a:xfrm>
            <a:off x="4605404" y="4578124"/>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04</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4605404" y="2069753"/>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4572000" y="212695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01</a:t>
            </a:r>
            <a:endParaRPr lang="ko-KR" altLang="en-US" sz="2400" b="1">
              <a:solidFill>
                <a:schemeClr val="bg1"/>
              </a:solidFill>
              <a:cs typeface="Arial" pitchFamily="34" charset="0"/>
            </a:endParaRPr>
          </a:p>
        </p:txBody>
      </p:sp>
      <p:pic>
        <p:nvPicPr>
          <p:cNvPr id="4" name="Gráfico 10" descr="Entrar com preenchimento sólido">
            <a:extLst>
              <a:ext uri="{FF2B5EF4-FFF2-40B4-BE49-F238E27FC236}">
                <a16:creationId xmlns:a16="http://schemas.microsoft.com/office/drawing/2014/main" id="{C9A13AA2-0AFB-ECFC-31BF-1251F1F1B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2418" y="3283022"/>
            <a:ext cx="719470" cy="719470"/>
          </a:xfrm>
          <a:prstGeom prst="rect">
            <a:avLst/>
          </a:prstGeom>
        </p:spPr>
      </p:pic>
    </p:spTree>
    <p:extLst>
      <p:ext uri="{BB962C8B-B14F-4D97-AF65-F5344CB8AC3E}">
        <p14:creationId xmlns:p14="http://schemas.microsoft.com/office/powerpoint/2010/main" val="203514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Accompaniment</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 and selection</a:t>
            </a:r>
            <a:endParaRPr lang="pt-PT" sz="2800" b="1" dirty="0">
              <a:solidFill>
                <a:schemeClr val="bg1"/>
              </a:solidFill>
            </a:endParaRPr>
          </a:p>
        </p:txBody>
      </p:sp>
      <p:sp>
        <p:nvSpPr>
          <p:cNvPr id="27" name="Right Arrow Callout 6">
            <a:extLst>
              <a:ext uri="{FF2B5EF4-FFF2-40B4-BE49-F238E27FC236}">
                <a16:creationId xmlns:a16="http://schemas.microsoft.com/office/drawing/2014/main" id="{6EB0C585-C38E-A683-C984-6616BFC7F4AE}"/>
              </a:ext>
            </a:extLst>
          </p:cNvPr>
          <p:cNvSpPr/>
          <p:nvPr/>
        </p:nvSpPr>
        <p:spPr>
          <a:xfrm>
            <a:off x="2002692" y="3109488"/>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4605404" y="2852936"/>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8" name="Oval 7">
            <a:extLst>
              <a:ext uri="{FF2B5EF4-FFF2-40B4-BE49-F238E27FC236}">
                <a16:creationId xmlns:a16="http://schemas.microsoft.com/office/drawing/2014/main" id="{F6E387ED-1996-E648-F36D-F6ACF7D9FF25}"/>
              </a:ext>
            </a:extLst>
          </p:cNvPr>
          <p:cNvSpPr/>
          <p:nvPr/>
        </p:nvSpPr>
        <p:spPr>
          <a:xfrm>
            <a:off x="4605404" y="3687594"/>
            <a:ext cx="576064" cy="576064"/>
          </a:xfrm>
          <a:prstGeom prst="ellipse">
            <a:avLst/>
          </a:prstGeom>
          <a:solidFill>
            <a:srgbClr val="9DA4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390781" y="2072433"/>
            <a:ext cx="5330111"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Specialized Entity
Assess the relevance of expert monitoring by an external entity</a:t>
            </a:r>
            <a:endParaRPr lang="ko-KR" altLang="en-US" sz="1600" i="1" dirty="0">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390781" y="2872521"/>
            <a:ext cx="6813524" cy="58477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Follow-up Plan
Define with the employee the monitoring and career plans</a:t>
            </a:r>
            <a:endParaRPr lang="ko-KR" altLang="en-US" sz="1600" i="1" dirty="0">
              <a:solidFill>
                <a:schemeClr val="tx1">
                  <a:lumMod val="75000"/>
                  <a:lumOff val="25000"/>
                </a:schemeClr>
              </a:solidFill>
              <a:latin typeface="+mn-lt"/>
              <a:cs typeface="Arial" pitchFamily="34" charset="0"/>
            </a:endParaRPr>
          </a:p>
        </p:txBody>
      </p:sp>
      <p:sp>
        <p:nvSpPr>
          <p:cNvPr id="39" name="TextBox 59">
            <a:extLst>
              <a:ext uri="{FF2B5EF4-FFF2-40B4-BE49-F238E27FC236}">
                <a16:creationId xmlns:a16="http://schemas.microsoft.com/office/drawing/2014/main" id="{7DFE09EC-51A4-8E9B-1C5D-6B40CAC7B1DE}"/>
              </a:ext>
            </a:extLst>
          </p:cNvPr>
          <p:cNvSpPr txBox="1"/>
          <p:nvPr/>
        </p:nvSpPr>
        <p:spPr>
          <a:xfrm>
            <a:off x="5378476" y="3559463"/>
            <a:ext cx="5860138"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Mentor
Evaluate mentor and mentee feedback on the experience and make adjustments if necessary</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4572000" y="290444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02</a:t>
            </a:r>
            <a:endParaRPr lang="ko-KR" altLang="en-US" sz="2400" b="1">
              <a:solidFill>
                <a:schemeClr val="bg1"/>
              </a:solidFill>
              <a:cs typeface="Arial" pitchFamily="34" charset="0"/>
            </a:endParaRPr>
          </a:p>
        </p:txBody>
      </p:sp>
      <p:sp>
        <p:nvSpPr>
          <p:cNvPr id="19" name="TextBox 63">
            <a:extLst>
              <a:ext uri="{FF2B5EF4-FFF2-40B4-BE49-F238E27FC236}">
                <a16:creationId xmlns:a16="http://schemas.microsoft.com/office/drawing/2014/main" id="{A9DC2515-2395-26C3-3875-4ABB2207422B}"/>
              </a:ext>
            </a:extLst>
          </p:cNvPr>
          <p:cNvSpPr txBox="1"/>
          <p:nvPr/>
        </p:nvSpPr>
        <p:spPr>
          <a:xfrm>
            <a:off x="4572000" y="3744794"/>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03</a:t>
            </a:r>
            <a:endParaRPr lang="ko-KR" altLang="en-US" sz="2400" b="1">
              <a:solidFill>
                <a:schemeClr val="bg1"/>
              </a:solidFill>
              <a:cs typeface="Arial" pitchFamily="34" charset="0"/>
            </a:endParaRPr>
          </a:p>
        </p:txBody>
      </p:sp>
      <p:sp>
        <p:nvSpPr>
          <p:cNvPr id="33" name="TextBox 65">
            <a:extLst>
              <a:ext uri="{FF2B5EF4-FFF2-40B4-BE49-F238E27FC236}">
                <a16:creationId xmlns:a16="http://schemas.microsoft.com/office/drawing/2014/main" id="{E29F1391-6BB2-EA16-5FA6-A100399F91A8}"/>
              </a:ext>
            </a:extLst>
          </p:cNvPr>
          <p:cNvSpPr txBox="1"/>
          <p:nvPr/>
        </p:nvSpPr>
        <p:spPr>
          <a:xfrm>
            <a:off x="5378476" y="4399150"/>
            <a:ext cx="6646946" cy="107721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a:solidFill>
                  <a:schemeClr val="tx1">
                    <a:lumMod val="75000"/>
                    <a:lumOff val="25000"/>
                  </a:schemeClr>
                </a:solidFill>
                <a:latin typeface="+mn-lt"/>
                <a:cs typeface="Arial" pitchFamily="34" charset="0"/>
              </a:rPr>
              <a:t>Performance Evaluation
Evaluate the career plan, invite the employee to self-evaluate, make your performance evaluation and analyze them together, clearly defining the objectives and actions to be developed to achieve them.</a:t>
            </a:r>
            <a:endParaRPr lang="en-US" altLang="ko-KR" sz="1600" i="1" dirty="0">
              <a:solidFill>
                <a:schemeClr val="tx1">
                  <a:lumMod val="75000"/>
                  <a:lumOff val="25000"/>
                </a:schemeClr>
              </a:solidFill>
              <a:latin typeface="+mn-lt"/>
              <a:cs typeface="Arial" pitchFamily="34" charset="0"/>
            </a:endParaRPr>
          </a:p>
        </p:txBody>
      </p:sp>
      <p:sp>
        <p:nvSpPr>
          <p:cNvPr id="29" name="Oval 28">
            <a:extLst>
              <a:ext uri="{FF2B5EF4-FFF2-40B4-BE49-F238E27FC236}">
                <a16:creationId xmlns:a16="http://schemas.microsoft.com/office/drawing/2014/main" id="{A8287C1F-5BBB-A4F2-AC57-32C18E4AAF2F}"/>
              </a:ext>
            </a:extLst>
          </p:cNvPr>
          <p:cNvSpPr/>
          <p:nvPr/>
        </p:nvSpPr>
        <p:spPr>
          <a:xfrm>
            <a:off x="4605404" y="4522252"/>
            <a:ext cx="576064" cy="576064"/>
          </a:xfrm>
          <a:prstGeom prst="ellipse">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32" name="TextBox 68">
            <a:extLst>
              <a:ext uri="{FF2B5EF4-FFF2-40B4-BE49-F238E27FC236}">
                <a16:creationId xmlns:a16="http://schemas.microsoft.com/office/drawing/2014/main" id="{ABB00FE6-4005-A0FF-6706-CA0850C36910}"/>
              </a:ext>
            </a:extLst>
          </p:cNvPr>
          <p:cNvSpPr txBox="1"/>
          <p:nvPr/>
        </p:nvSpPr>
        <p:spPr>
          <a:xfrm>
            <a:off x="4575274" y="4579451"/>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04</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4605404" y="2069753"/>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4572000" y="212695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01</a:t>
            </a:r>
            <a:endParaRPr lang="ko-KR" altLang="en-US" sz="2400" b="1">
              <a:solidFill>
                <a:schemeClr val="bg1"/>
              </a:solidFill>
              <a:cs typeface="Arial" pitchFamily="34" charset="0"/>
            </a:endParaRPr>
          </a:p>
        </p:txBody>
      </p:sp>
      <p:pic>
        <p:nvPicPr>
          <p:cNvPr id="7" name="Gráfico 7" descr="Cão de apoio com preenchimento sólido">
            <a:extLst>
              <a:ext uri="{FF2B5EF4-FFF2-40B4-BE49-F238E27FC236}">
                <a16:creationId xmlns:a16="http://schemas.microsoft.com/office/drawing/2014/main" id="{B5993139-A376-190A-F9C5-1A92FE0B64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1823" y="3246474"/>
            <a:ext cx="754912" cy="754912"/>
          </a:xfrm>
          <a:prstGeom prst="rect">
            <a:avLst/>
          </a:prstGeom>
        </p:spPr>
      </p:pic>
    </p:spTree>
    <p:extLst>
      <p:ext uri="{BB962C8B-B14F-4D97-AF65-F5344CB8AC3E}">
        <p14:creationId xmlns:p14="http://schemas.microsoft.com/office/powerpoint/2010/main" val="37976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Output</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 and selection</a:t>
            </a:r>
            <a:endParaRPr lang="pt-PT"/>
          </a:p>
        </p:txBody>
      </p:sp>
      <p:sp>
        <p:nvSpPr>
          <p:cNvPr id="27" name="Right Arrow Callout 6">
            <a:extLst>
              <a:ext uri="{FF2B5EF4-FFF2-40B4-BE49-F238E27FC236}">
                <a16:creationId xmlns:a16="http://schemas.microsoft.com/office/drawing/2014/main" id="{6EB0C585-C38E-A683-C984-6616BFC7F4AE}"/>
              </a:ext>
            </a:extLst>
          </p:cNvPr>
          <p:cNvSpPr/>
          <p:nvPr/>
        </p:nvSpPr>
        <p:spPr>
          <a:xfrm>
            <a:off x="1541948" y="2001930"/>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4605404" y="3182549"/>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8" name="Oval 7">
            <a:extLst>
              <a:ext uri="{FF2B5EF4-FFF2-40B4-BE49-F238E27FC236}">
                <a16:creationId xmlns:a16="http://schemas.microsoft.com/office/drawing/2014/main" id="{F6E387ED-1996-E648-F36D-F6ACF7D9FF25}"/>
              </a:ext>
            </a:extLst>
          </p:cNvPr>
          <p:cNvSpPr/>
          <p:nvPr/>
        </p:nvSpPr>
        <p:spPr>
          <a:xfrm>
            <a:off x="4605404" y="4421244"/>
            <a:ext cx="576064" cy="576064"/>
          </a:xfrm>
          <a:prstGeom prst="ellipse">
            <a:avLst/>
          </a:prstGeom>
          <a:solidFill>
            <a:srgbClr val="9DA4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390781" y="2072433"/>
            <a:ext cx="6230605"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Interview
</a:t>
            </a:r>
            <a:r>
              <a:rPr lang="en-US" altLang="ko-KR" sz="1600" i="1" dirty="0">
                <a:solidFill>
                  <a:schemeClr val="tx1">
                    <a:lumMod val="75000"/>
                    <a:lumOff val="25000"/>
                  </a:schemeClr>
                </a:solidFill>
                <a:latin typeface="+mn-lt"/>
                <a:cs typeface="Arial" pitchFamily="34" charset="0"/>
              </a:rPr>
              <a:t>Conduct an exit interview with the employee to improve your D&amp;I strategy and transform your organization into an inclusive workplace.</a:t>
            </a:r>
            <a:endParaRPr lang="ko-KR" altLang="en-US" sz="1600" i="1" dirty="0">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390781" y="3202134"/>
            <a:ext cx="6813524"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Choose the interviewer
</a:t>
            </a:r>
            <a:r>
              <a:rPr lang="en-US" sz="1600" i="1" dirty="0">
                <a:latin typeface="+mn-lt"/>
              </a:rPr>
              <a:t>Someone experienced in the topic of diversity and inclusion. Make sure the employee is available.</a:t>
            </a:r>
            <a:endParaRPr lang="ko-KR" altLang="en-US" sz="1600" i="1" dirty="0">
              <a:solidFill>
                <a:schemeClr val="tx1">
                  <a:lumMod val="75000"/>
                  <a:lumOff val="25000"/>
                </a:schemeClr>
              </a:solidFill>
              <a:latin typeface="+mn-lt"/>
              <a:cs typeface="Arial" pitchFamily="34" charset="0"/>
            </a:endParaRPr>
          </a:p>
        </p:txBody>
      </p:sp>
      <p:sp>
        <p:nvSpPr>
          <p:cNvPr id="39" name="TextBox 59">
            <a:extLst>
              <a:ext uri="{FF2B5EF4-FFF2-40B4-BE49-F238E27FC236}">
                <a16:creationId xmlns:a16="http://schemas.microsoft.com/office/drawing/2014/main" id="{7DFE09EC-51A4-8E9B-1C5D-6B40CAC7B1DE}"/>
              </a:ext>
            </a:extLst>
          </p:cNvPr>
          <p:cNvSpPr txBox="1"/>
          <p:nvPr/>
        </p:nvSpPr>
        <p:spPr>
          <a:xfrm>
            <a:off x="5378476" y="4293113"/>
            <a:ext cx="5860138"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Data processing
</a:t>
            </a:r>
            <a:r>
              <a:rPr lang="en-US" altLang="ko-KR" sz="1600" i="1" dirty="0">
                <a:solidFill>
                  <a:schemeClr val="tx1">
                    <a:lumMod val="75000"/>
                    <a:lumOff val="25000"/>
                  </a:schemeClr>
                </a:solidFill>
                <a:latin typeface="+mn-lt"/>
                <a:cs typeface="Arial" pitchFamily="34" charset="0"/>
              </a:rPr>
              <a:t>Use the information collected in the interview to change, if necessary, your D&amp;I policy</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4572000" y="3234056"/>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02</a:t>
            </a:r>
            <a:endParaRPr lang="ko-KR" altLang="en-US" sz="2400" b="1">
              <a:solidFill>
                <a:schemeClr val="bg1"/>
              </a:solidFill>
              <a:cs typeface="Arial" pitchFamily="34" charset="0"/>
            </a:endParaRPr>
          </a:p>
        </p:txBody>
      </p:sp>
      <p:sp>
        <p:nvSpPr>
          <p:cNvPr id="19" name="TextBox 63">
            <a:extLst>
              <a:ext uri="{FF2B5EF4-FFF2-40B4-BE49-F238E27FC236}">
                <a16:creationId xmlns:a16="http://schemas.microsoft.com/office/drawing/2014/main" id="{A9DC2515-2395-26C3-3875-4ABB2207422B}"/>
              </a:ext>
            </a:extLst>
          </p:cNvPr>
          <p:cNvSpPr txBox="1"/>
          <p:nvPr/>
        </p:nvSpPr>
        <p:spPr>
          <a:xfrm>
            <a:off x="4572000" y="4478444"/>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03</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4605404" y="2069753"/>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4572000" y="212695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01</a:t>
            </a:r>
            <a:endParaRPr lang="ko-KR" altLang="en-US" sz="2400" b="1">
              <a:solidFill>
                <a:schemeClr val="bg1"/>
              </a:solidFill>
              <a:cs typeface="Arial" pitchFamily="34" charset="0"/>
            </a:endParaRPr>
          </a:p>
        </p:txBody>
      </p:sp>
      <p:sp>
        <p:nvSpPr>
          <p:cNvPr id="7" name="Retângulo: Cantos Arredondados 6">
            <a:extLst>
              <a:ext uri="{FF2B5EF4-FFF2-40B4-BE49-F238E27FC236}">
                <a16:creationId xmlns:a16="http://schemas.microsoft.com/office/drawing/2014/main" id="{A92278C2-67A8-0B62-EE7D-3F018108611D}"/>
              </a:ext>
            </a:extLst>
          </p:cNvPr>
          <p:cNvSpPr/>
          <p:nvPr/>
        </p:nvSpPr>
        <p:spPr>
          <a:xfrm>
            <a:off x="801364" y="3429000"/>
            <a:ext cx="2828260" cy="2147776"/>
          </a:xfrm>
          <a:prstGeom prst="roundRect">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i="1" dirty="0"/>
              <a:t>Avoid asking questions about specific people</a:t>
            </a:r>
          </a:p>
          <a:p>
            <a:pPr lvl="1"/>
            <a:endParaRPr lang="en-US" sz="1600" i="1" dirty="0"/>
          </a:p>
          <a:p>
            <a:pPr lvl="1"/>
            <a:r>
              <a:rPr lang="en-US" sz="1600" i="1" dirty="0"/>
              <a:t>
Overly personal questions about leaving</a:t>
            </a:r>
            <a:endParaRPr lang="pt-PT" sz="1600" i="1" dirty="0"/>
          </a:p>
        </p:txBody>
      </p:sp>
      <p:pic>
        <p:nvPicPr>
          <p:cNvPr id="11" name="Gráfico 10" descr="Proibido com preenchimento sólido">
            <a:extLst>
              <a:ext uri="{FF2B5EF4-FFF2-40B4-BE49-F238E27FC236}">
                <a16:creationId xmlns:a16="http://schemas.microsoft.com/office/drawing/2014/main" id="{F385CA0B-750F-D2B9-6BA1-520396C260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150" y="4709276"/>
            <a:ext cx="285800" cy="285800"/>
          </a:xfrm>
          <a:prstGeom prst="rect">
            <a:avLst/>
          </a:prstGeom>
        </p:spPr>
      </p:pic>
      <p:pic>
        <p:nvPicPr>
          <p:cNvPr id="12" name="Gráfico 11" descr="Proibido com preenchimento sólido">
            <a:extLst>
              <a:ext uri="{FF2B5EF4-FFF2-40B4-BE49-F238E27FC236}">
                <a16:creationId xmlns:a16="http://schemas.microsoft.com/office/drawing/2014/main" id="{374F4187-67E8-00CF-E6B5-FF90F235C5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150" y="3695721"/>
            <a:ext cx="285800" cy="285800"/>
          </a:xfrm>
          <a:prstGeom prst="rect">
            <a:avLst/>
          </a:prstGeom>
        </p:spPr>
      </p:pic>
      <p:pic>
        <p:nvPicPr>
          <p:cNvPr id="9" name="Gráfico 11" descr="Caixa de entrada com visto com preenchimento sólido">
            <a:extLst>
              <a:ext uri="{FF2B5EF4-FFF2-40B4-BE49-F238E27FC236}">
                <a16:creationId xmlns:a16="http://schemas.microsoft.com/office/drawing/2014/main" id="{164390FB-0E8E-910E-7765-951DAE3E8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1016" y="2141132"/>
            <a:ext cx="684028" cy="666308"/>
          </a:xfrm>
          <a:prstGeom prst="rect">
            <a:avLst/>
          </a:prstGeom>
        </p:spPr>
      </p:pic>
    </p:spTree>
    <p:extLst>
      <p:ext uri="{BB962C8B-B14F-4D97-AF65-F5344CB8AC3E}">
        <p14:creationId xmlns:p14="http://schemas.microsoft.com/office/powerpoint/2010/main" val="3106817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1D94D53-FB8D-AC07-0D23-9ADE140B9622}"/>
              </a:ext>
            </a:extLst>
          </p:cNvPr>
          <p:cNvSpPr/>
          <p:nvPr/>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Subtítulo 2">
            <a:extLst>
              <a:ext uri="{FF2B5EF4-FFF2-40B4-BE49-F238E27FC236}">
                <a16:creationId xmlns:a16="http://schemas.microsoft.com/office/drawing/2014/main" id="{084A2B79-33CB-4F1D-A3D0-4FD9962BB765}"/>
              </a:ext>
            </a:extLst>
          </p:cNvPr>
          <p:cNvSpPr txBox="1">
            <a:spLocks/>
          </p:cNvSpPr>
          <p:nvPr/>
        </p:nvSpPr>
        <p:spPr>
          <a:xfrm>
            <a:off x="2054171" y="1954140"/>
            <a:ext cx="8075725" cy="115431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t-PT" sz="3600" b="1" dirty="0">
              <a:solidFill>
                <a:schemeClr val="bg1"/>
              </a:solidFill>
              <a:cs typeface="Calibri"/>
            </a:endParaRPr>
          </a:p>
          <a:p>
            <a:endParaRPr lang="pt-PT" sz="3600" b="1" dirty="0">
              <a:solidFill>
                <a:schemeClr val="bg1"/>
              </a:solidFill>
              <a:cs typeface="Calibri"/>
            </a:endParaRPr>
          </a:p>
          <a:p>
            <a:r>
              <a:rPr lang="pt-PT" sz="3600" b="1" dirty="0">
                <a:solidFill>
                  <a:schemeClr val="bg1"/>
                </a:solidFill>
                <a:cs typeface="Calibri"/>
              </a:rPr>
              <a:t>ACTIVITY</a:t>
            </a:r>
          </a:p>
          <a:p>
            <a:endParaRPr lang="pt-PT" sz="3600" b="1" dirty="0">
              <a:solidFill>
                <a:schemeClr val="bg1"/>
              </a:solidFill>
              <a:cs typeface="Calibri"/>
            </a:endParaRPr>
          </a:p>
          <a:p>
            <a:r>
              <a:rPr lang="en-US" sz="3600" b="1" dirty="0">
                <a:solidFill>
                  <a:schemeClr val="bg1"/>
                </a:solidFill>
                <a:cs typeface="Calibri"/>
              </a:rPr>
              <a:t>IDENTIFIES ELEMENTS AND STRATEGIES FOR AN INCLUSIVE RECRUITMENT PROCESS</a:t>
            </a:r>
            <a:endParaRPr lang="pt-PT" sz="3600" b="1" dirty="0">
              <a:solidFill>
                <a:schemeClr val="bg1"/>
              </a:solidFill>
              <a:cs typeface="Calibri"/>
            </a:endParaRPr>
          </a:p>
        </p:txBody>
      </p:sp>
      <p:pic>
        <p:nvPicPr>
          <p:cNvPr id="3" name="Gráfico 5" descr="Círculo com seta para a esquerda com preenchimento sólido">
            <a:extLst>
              <a:ext uri="{FF2B5EF4-FFF2-40B4-BE49-F238E27FC236}">
                <a16:creationId xmlns:a16="http://schemas.microsoft.com/office/drawing/2014/main" id="{23BE4684-F25B-77EE-AECB-457EC15615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649980" y="1372850"/>
            <a:ext cx="914400" cy="914400"/>
          </a:xfrm>
          <a:prstGeom prst="rect">
            <a:avLst/>
          </a:prstGeom>
        </p:spPr>
      </p:pic>
      <p:pic>
        <p:nvPicPr>
          <p:cNvPr id="6" name="Gráfico 8" descr="Experiência e interface de utilizador com preenchimento sólido">
            <a:extLst>
              <a:ext uri="{FF2B5EF4-FFF2-40B4-BE49-F238E27FC236}">
                <a16:creationId xmlns:a16="http://schemas.microsoft.com/office/drawing/2014/main" id="{7F398EE6-66FC-09CC-3A70-4CC3CA5D8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659" y="678773"/>
            <a:ext cx="2388432" cy="2425908"/>
          </a:xfrm>
          <a:prstGeom prst="rect">
            <a:avLst/>
          </a:prstGeom>
        </p:spPr>
      </p:pic>
      <p:pic>
        <p:nvPicPr>
          <p:cNvPr id="9" name="Gráfico 5" descr="Círculo com seta para a esquerda com preenchimento sólido">
            <a:extLst>
              <a:ext uri="{FF2B5EF4-FFF2-40B4-BE49-F238E27FC236}">
                <a16:creationId xmlns:a16="http://schemas.microsoft.com/office/drawing/2014/main" id="{4BF41750-8301-FE38-4CBC-226042E1A1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3790012" y="1372849"/>
            <a:ext cx="914400" cy="914400"/>
          </a:xfrm>
          <a:prstGeom prst="rect">
            <a:avLst/>
          </a:prstGeom>
        </p:spPr>
      </p:pic>
    </p:spTree>
    <p:extLst>
      <p:ext uri="{BB962C8B-B14F-4D97-AF65-F5344CB8AC3E}">
        <p14:creationId xmlns:p14="http://schemas.microsoft.com/office/powerpoint/2010/main" val="218874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9160800"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sp>
        <p:nvSpPr>
          <p:cNvPr id="8" name="CaixaDeTexto 7">
            <a:extLst>
              <a:ext uri="{FF2B5EF4-FFF2-40B4-BE49-F238E27FC236}">
                <a16:creationId xmlns:a16="http://schemas.microsoft.com/office/drawing/2014/main" id="{9D2B9D9A-D65C-183E-8AB8-C1C472892789}"/>
              </a:ext>
            </a:extLst>
          </p:cNvPr>
          <p:cNvSpPr txBox="1"/>
          <p:nvPr/>
        </p:nvSpPr>
        <p:spPr>
          <a:xfrm>
            <a:off x="908384" y="1231992"/>
            <a:ext cx="4379495" cy="523220"/>
          </a:xfrm>
          <a:prstGeom prst="rect">
            <a:avLst/>
          </a:prstGeom>
          <a:noFill/>
        </p:spPr>
        <p:txBody>
          <a:bodyPr wrap="square" rtlCol="0">
            <a:spAutoFit/>
          </a:bodyPr>
          <a:lstStyle/>
          <a:p>
            <a:pPr algn="ctr"/>
            <a:r>
              <a:rPr lang="pt-PT" sz="2800">
                <a:solidFill>
                  <a:srgbClr val="7F8AF6"/>
                </a:solidFill>
              </a:rPr>
              <a:t>Acquired Blindness</a:t>
            </a:r>
            <a:endParaRPr lang="pt-PT" sz="2800" dirty="0">
              <a:solidFill>
                <a:srgbClr val="7F8AF6"/>
              </a:solidFill>
            </a:endParaRPr>
          </a:p>
        </p:txBody>
      </p:sp>
      <p:sp>
        <p:nvSpPr>
          <p:cNvPr id="20" name="CaixaDeTexto 19">
            <a:extLst>
              <a:ext uri="{FF2B5EF4-FFF2-40B4-BE49-F238E27FC236}">
                <a16:creationId xmlns:a16="http://schemas.microsoft.com/office/drawing/2014/main" id="{F2493BF0-5514-A01A-DC4E-51BFBAE37EE6}"/>
              </a:ext>
            </a:extLst>
          </p:cNvPr>
          <p:cNvSpPr txBox="1"/>
          <p:nvPr/>
        </p:nvSpPr>
        <p:spPr>
          <a:xfrm>
            <a:off x="908383" y="1932689"/>
            <a:ext cx="4665245" cy="3416320"/>
          </a:xfrm>
          <a:prstGeom prst="rect">
            <a:avLst/>
          </a:prstGeom>
          <a:noFill/>
        </p:spPr>
        <p:txBody>
          <a:bodyPr wrap="square">
            <a:spAutoFit/>
          </a:bodyPr>
          <a:lstStyle/>
          <a:p>
            <a:pPr algn="just"/>
            <a:r>
              <a:rPr lang="pt-PT" b="1" dirty="0" err="1">
                <a:solidFill>
                  <a:srgbClr val="7F8AF6"/>
                </a:solidFill>
              </a:rPr>
              <a:t>What</a:t>
            </a:r>
            <a:r>
              <a:rPr lang="pt-PT" b="1" dirty="0">
                <a:solidFill>
                  <a:srgbClr val="7F8AF6"/>
                </a:solidFill>
              </a:rPr>
              <a:t> </a:t>
            </a:r>
            <a:r>
              <a:rPr lang="pt-PT" b="1" dirty="0" err="1">
                <a:solidFill>
                  <a:srgbClr val="7F8AF6"/>
                </a:solidFill>
              </a:rPr>
              <a:t>is</a:t>
            </a:r>
            <a:r>
              <a:rPr lang="pt-PT" b="1" dirty="0">
                <a:solidFill>
                  <a:srgbClr val="7F8AF6"/>
                </a:solidFill>
              </a:rPr>
              <a:t> </a:t>
            </a:r>
            <a:r>
              <a:rPr lang="pt-PT" b="1" dirty="0" err="1">
                <a:solidFill>
                  <a:srgbClr val="7F8AF6"/>
                </a:solidFill>
              </a:rPr>
              <a:t>it</a:t>
            </a:r>
            <a:r>
              <a:rPr lang="pt-PT" b="1" dirty="0">
                <a:solidFill>
                  <a:srgbClr val="7F8AF6"/>
                </a:solidFill>
              </a:rPr>
              <a:t>:</a:t>
            </a:r>
          </a:p>
          <a:p>
            <a:pPr algn="just"/>
            <a:r>
              <a:rPr lang="en-US" dirty="0"/>
              <a:t>It is defined as the absence of visual perception caused by a defect of the eyeball and/or neurological. In a legal perspective, blindness exists when the best eye has a visual acuity of less than 1/10 and/or the visual field is less than 10º.</a:t>
            </a:r>
            <a:endParaRPr lang="pt-PT" dirty="0"/>
          </a:p>
          <a:p>
            <a:pPr algn="just"/>
            <a:r>
              <a:rPr lang="pt-PT" b="1" dirty="0" err="1">
                <a:solidFill>
                  <a:srgbClr val="7F8AF6"/>
                </a:solidFill>
              </a:rPr>
              <a:t>Symptoms</a:t>
            </a:r>
            <a:endParaRPr lang="pt-PT" b="1" dirty="0">
              <a:solidFill>
                <a:srgbClr val="7F8AF6"/>
              </a:solidFill>
            </a:endParaRPr>
          </a:p>
          <a:p>
            <a:pPr algn="just"/>
            <a:r>
              <a:rPr lang="en-US" dirty="0"/>
              <a:t>In acquired blindness, the individual has all the visual heritage prior to blindness and, therefore, there is the ability to represent an object or an environment by analogy</a:t>
            </a:r>
            <a:endParaRPr lang="pt-PT" dirty="0"/>
          </a:p>
        </p:txBody>
      </p:sp>
      <p:sp>
        <p:nvSpPr>
          <p:cNvPr id="25" name="CaixaDeTexto 24">
            <a:extLst>
              <a:ext uri="{FF2B5EF4-FFF2-40B4-BE49-F238E27FC236}">
                <a16:creationId xmlns:a16="http://schemas.microsoft.com/office/drawing/2014/main" id="{A2218859-100D-E535-3254-1B9BBCBD9341}"/>
              </a:ext>
            </a:extLst>
          </p:cNvPr>
          <p:cNvSpPr txBox="1"/>
          <p:nvPr/>
        </p:nvSpPr>
        <p:spPr>
          <a:xfrm>
            <a:off x="6494045" y="1048995"/>
            <a:ext cx="4789571" cy="954107"/>
          </a:xfrm>
          <a:prstGeom prst="rect">
            <a:avLst/>
          </a:prstGeom>
          <a:noFill/>
        </p:spPr>
        <p:txBody>
          <a:bodyPr wrap="square" rtlCol="0">
            <a:spAutoFit/>
          </a:bodyPr>
          <a:lstStyle/>
          <a:p>
            <a:pPr algn="ctr"/>
            <a:r>
              <a:rPr lang="en-US" sz="2800" dirty="0">
                <a:solidFill>
                  <a:srgbClr val="7F8AF6"/>
                </a:solidFill>
              </a:rPr>
              <a:t>Attention Deficit Hyperactivity Disorder (ADHD)</a:t>
            </a:r>
            <a:endParaRPr lang="pt-PT" sz="2800" dirty="0">
              <a:solidFill>
                <a:srgbClr val="7F8AF6"/>
              </a:solidFill>
            </a:endParaRPr>
          </a:p>
        </p:txBody>
      </p:sp>
      <p:sp>
        <p:nvSpPr>
          <p:cNvPr id="26" name="CaixaDeTexto 25">
            <a:extLst>
              <a:ext uri="{FF2B5EF4-FFF2-40B4-BE49-F238E27FC236}">
                <a16:creationId xmlns:a16="http://schemas.microsoft.com/office/drawing/2014/main" id="{85096A64-8236-6D29-B24D-06799ECB7A2F}"/>
              </a:ext>
            </a:extLst>
          </p:cNvPr>
          <p:cNvSpPr txBox="1"/>
          <p:nvPr/>
        </p:nvSpPr>
        <p:spPr>
          <a:xfrm>
            <a:off x="6618374" y="2033025"/>
            <a:ext cx="5004135" cy="3416320"/>
          </a:xfrm>
          <a:prstGeom prst="rect">
            <a:avLst/>
          </a:prstGeom>
          <a:noFill/>
        </p:spPr>
        <p:txBody>
          <a:bodyPr wrap="square">
            <a:spAutoFit/>
          </a:bodyPr>
          <a:lstStyle/>
          <a:p>
            <a:pPr algn="just"/>
            <a:r>
              <a:rPr lang="pt-PT" b="1" dirty="0" err="1">
                <a:solidFill>
                  <a:srgbClr val="7F8AF6"/>
                </a:solidFill>
              </a:rPr>
              <a:t>What</a:t>
            </a:r>
            <a:r>
              <a:rPr lang="pt-PT" b="1" dirty="0">
                <a:solidFill>
                  <a:srgbClr val="7F8AF6"/>
                </a:solidFill>
              </a:rPr>
              <a:t> </a:t>
            </a:r>
            <a:r>
              <a:rPr lang="pt-PT" b="1" dirty="0" err="1">
                <a:solidFill>
                  <a:srgbClr val="7F8AF6"/>
                </a:solidFill>
              </a:rPr>
              <a:t>is</a:t>
            </a:r>
            <a:r>
              <a:rPr lang="pt-PT" b="1" dirty="0">
                <a:solidFill>
                  <a:srgbClr val="7F8AF6"/>
                </a:solidFill>
              </a:rPr>
              <a:t> </a:t>
            </a:r>
            <a:r>
              <a:rPr lang="pt-PT" b="1" dirty="0" err="1">
                <a:solidFill>
                  <a:srgbClr val="7F8AF6"/>
                </a:solidFill>
              </a:rPr>
              <a:t>it</a:t>
            </a:r>
            <a:r>
              <a:rPr lang="pt-PT" b="1" dirty="0">
                <a:solidFill>
                  <a:srgbClr val="7F8AF6"/>
                </a:solidFill>
              </a:rPr>
              <a:t>:</a:t>
            </a:r>
          </a:p>
          <a:p>
            <a:pPr algn="just"/>
            <a:r>
              <a:rPr lang="en-US" dirty="0"/>
              <a:t>It is a disorder in the neurodevelopment of the child that manifests itself between 6 and 12 years and can last until adulthood. This disorder affects brain development and function, notably the nervous system.</a:t>
            </a:r>
          </a:p>
          <a:p>
            <a:pPr algn="just"/>
            <a:endParaRPr lang="pt-PT" dirty="0"/>
          </a:p>
          <a:p>
            <a:pPr algn="just"/>
            <a:r>
              <a:rPr lang="pt-PT" b="1" dirty="0" err="1">
                <a:solidFill>
                  <a:srgbClr val="7F8AF6"/>
                </a:solidFill>
              </a:rPr>
              <a:t>Symptoms</a:t>
            </a:r>
            <a:endParaRPr lang="pt-PT" b="1" dirty="0">
              <a:solidFill>
                <a:srgbClr val="7F8AF6"/>
              </a:solidFill>
            </a:endParaRPr>
          </a:p>
          <a:p>
            <a:pPr algn="just"/>
            <a:r>
              <a:rPr lang="en-US" dirty="0"/>
              <a:t>Difficulty concentrating
Difficulty completing tasks (poor executive skills)
Restlessness
Mood Swings and Impatience</a:t>
            </a:r>
            <a:endParaRPr lang="pt-PT" dirty="0"/>
          </a:p>
        </p:txBody>
      </p:sp>
      <p:cxnSp>
        <p:nvCxnSpPr>
          <p:cNvPr id="28" name="Conexão reta 27">
            <a:extLst>
              <a:ext uri="{FF2B5EF4-FFF2-40B4-BE49-F238E27FC236}">
                <a16:creationId xmlns:a16="http://schemas.microsoft.com/office/drawing/2014/main" id="{7916FD6E-D970-812A-31B1-F640144673A7}"/>
              </a:ext>
            </a:extLst>
          </p:cNvPr>
          <p:cNvCxnSpPr/>
          <p:nvPr/>
        </p:nvCxnSpPr>
        <p:spPr>
          <a:xfrm>
            <a:off x="6096000" y="1293582"/>
            <a:ext cx="0" cy="4394016"/>
          </a:xfrm>
          <a:prstGeom prst="line">
            <a:avLst/>
          </a:prstGeom>
          <a:ln w="76200" cap="flat" cmpd="sng" algn="ctr">
            <a:solidFill>
              <a:srgbClr val="7F8AF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41354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1D94D53-FB8D-AC07-0D23-9ADE140B9622}"/>
              </a:ext>
            </a:extLst>
          </p:cNvPr>
          <p:cNvSpPr/>
          <p:nvPr/>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Subtítulo 2">
            <a:extLst>
              <a:ext uri="{FF2B5EF4-FFF2-40B4-BE49-F238E27FC236}">
                <a16:creationId xmlns:a16="http://schemas.microsoft.com/office/drawing/2014/main" id="{084A2B79-33CB-4F1D-A3D0-4FD9962BB765}"/>
              </a:ext>
            </a:extLst>
          </p:cNvPr>
          <p:cNvSpPr txBox="1">
            <a:spLocks/>
          </p:cNvSpPr>
          <p:nvPr/>
        </p:nvSpPr>
        <p:spPr>
          <a:xfrm>
            <a:off x="1354630" y="1929156"/>
            <a:ext cx="10603690" cy="115431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r>
              <a:rPr lang="pt-PT" sz="3600" dirty="0"/>
            </a:br>
            <a:r>
              <a:rPr lang="en-US" sz="3600" dirty="0">
                <a:solidFill>
                  <a:schemeClr val="bg1"/>
                </a:solidFill>
              </a:rPr>
              <a:t>Paradigms of Human Resource Management 
in the twenty-first century</a:t>
            </a:r>
            <a:endParaRPr lang="en-US" sz="3600" dirty="0">
              <a:solidFill>
                <a:schemeClr val="bg1"/>
              </a:solidFill>
              <a:cs typeface="Calibri"/>
            </a:endParaRPr>
          </a:p>
        </p:txBody>
      </p:sp>
    </p:spTree>
    <p:extLst>
      <p:ext uri="{BB962C8B-B14F-4D97-AF65-F5344CB8AC3E}">
        <p14:creationId xmlns:p14="http://schemas.microsoft.com/office/powerpoint/2010/main" val="378856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614260" y="2199491"/>
            <a:ext cx="6418531" cy="3194331"/>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000" dirty="0">
                <a:solidFill>
                  <a:srgbClr val="4E4D4D"/>
                </a:solidFill>
              </a:rPr>
              <a:t>While different terms attempt to reconcile economic competitiveness, positive human/social outcomes, and ecological outcomes, they all recognize the impact of HR outcomes on the success and survival of the organization. </a:t>
            </a:r>
          </a:p>
          <a:p>
            <a:pPr algn="just">
              <a:lnSpc>
                <a:spcPct val="100000"/>
              </a:lnSpc>
            </a:pPr>
            <a:r>
              <a:rPr lang="en-US" sz="2000" dirty="0">
                <a:solidFill>
                  <a:srgbClr val="4E4D4D"/>
                </a:solidFill>
              </a:rPr>
              <a:t>
They also recognize the human and social outcomes of the organization, explicitly or implicitly.</a:t>
            </a:r>
            <a:r>
              <a:rPr lang="pt-PT" sz="2000" i="1" dirty="0">
                <a:solidFill>
                  <a:srgbClr val="4E4D4D"/>
                </a:solidFill>
              </a:rPr>
              <a:t> </a:t>
            </a:r>
            <a:r>
              <a:rPr lang="en-US" sz="1400" b="0" i="1" dirty="0">
                <a:solidFill>
                  <a:srgbClr val="4E4D4D"/>
                </a:solidFill>
                <a:effectLst/>
              </a:rPr>
              <a:t>(R. </a:t>
            </a:r>
            <a:r>
              <a:rPr lang="en-US" sz="1400" b="0" i="1" dirty="0" err="1">
                <a:solidFill>
                  <a:srgbClr val="4E4D4D"/>
                </a:solidFill>
                <a:effectLst/>
              </a:rPr>
              <a:t>Kramar</a:t>
            </a:r>
            <a:r>
              <a:rPr lang="en-US" sz="1400" b="0" i="1" dirty="0">
                <a:solidFill>
                  <a:srgbClr val="4E4D4D"/>
                </a:solidFill>
                <a:effectLst/>
              </a:rPr>
              <a:t>, 2013)</a:t>
            </a:r>
            <a:endParaRPr lang="en-US" dirty="0">
              <a:ea typeface="Calibri"/>
              <a:cs typeface="Calibri"/>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750573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Sustainable Human Resource Management</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53900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4" name="Imagem 4" descr="Grupo de pessoas que estão à procura de dois homens no Office">
            <a:extLst>
              <a:ext uri="{FF2B5EF4-FFF2-40B4-BE49-F238E27FC236}">
                <a16:creationId xmlns:a16="http://schemas.microsoft.com/office/drawing/2014/main" id="{88912C31-DAD4-96D5-0820-5D443DBCBA94}"/>
              </a:ext>
            </a:extLst>
          </p:cNvPr>
          <p:cNvPicPr>
            <a:picLocks noChangeAspect="1"/>
          </p:cNvPicPr>
          <p:nvPr/>
        </p:nvPicPr>
        <p:blipFill>
          <a:blip r:embed="rId2"/>
          <a:stretch>
            <a:fillRect/>
          </a:stretch>
        </p:blipFill>
        <p:spPr>
          <a:xfrm>
            <a:off x="7453424" y="2355112"/>
            <a:ext cx="4054548" cy="27059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00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548640" y="1874520"/>
            <a:ext cx="5385816" cy="318312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000" i="1" dirty="0">
                <a:solidFill>
                  <a:srgbClr val="4E4D4D"/>
                </a:solidFill>
              </a:rPr>
              <a:t>Companies are increasingly aware of the importance of adopting environmentally friendly practices. With globalization, there is a shift to a capacity-based economy that exploits ecological economic facets. </a:t>
            </a:r>
          </a:p>
          <a:p>
            <a:pPr algn="just">
              <a:lnSpc>
                <a:spcPct val="100000"/>
              </a:lnSpc>
            </a:pPr>
            <a:r>
              <a:rPr lang="en-US" sz="2000" i="1" dirty="0">
                <a:solidFill>
                  <a:srgbClr val="4E4D4D"/>
                </a:solidFill>
              </a:rPr>
              <a:t>
Ecological human resource management (GHRM) has become a key business strategy for organizations, where HR departments actively participate in the implementation of green practices in the workplace.</a:t>
            </a:r>
            <a:r>
              <a:rPr lang="en-US" sz="1400" b="0" i="1" dirty="0">
                <a:solidFill>
                  <a:srgbClr val="4E4D4D"/>
                </a:solidFill>
                <a:effectLst/>
              </a:rPr>
              <a:t>(S. Ahmad, 2015)</a:t>
            </a:r>
            <a:endParaRPr lang="en-US" sz="1400" i="1" dirty="0">
              <a:solidFill>
                <a:srgbClr val="4E4D4D"/>
              </a:solidFill>
              <a:ea typeface="Calibri" panose="020F0502020204030204"/>
              <a:cs typeface="Calibri" panose="020F0502020204030204"/>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174281"/>
            <a:ext cx="750573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Ecological Management of Human Resources</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988317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5" name="Imagem 4">
            <a:extLst>
              <a:ext uri="{FF2B5EF4-FFF2-40B4-BE49-F238E27FC236}">
                <a16:creationId xmlns:a16="http://schemas.microsoft.com/office/drawing/2014/main" id="{09F8E058-859B-70C9-1D30-EF7E4BCBC8C4}"/>
              </a:ext>
            </a:extLst>
          </p:cNvPr>
          <p:cNvPicPr>
            <a:picLocks noChangeAspect="1"/>
          </p:cNvPicPr>
          <p:nvPr/>
        </p:nvPicPr>
        <p:blipFill>
          <a:blip r:embed="rId2"/>
          <a:stretch>
            <a:fillRect/>
          </a:stretch>
        </p:blipFill>
        <p:spPr>
          <a:xfrm>
            <a:off x="6381593" y="1874520"/>
            <a:ext cx="5202174" cy="3463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5093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953019" y="2459183"/>
            <a:ext cx="6578379" cy="318312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pt-PT" sz="2000" b="1" i="1" dirty="0">
                <a:solidFill>
                  <a:srgbClr val="7F8AF6"/>
                </a:solidFill>
                <a:ea typeface="Calibri"/>
                <a:cs typeface="Calibri"/>
              </a:rPr>
              <a:t>No </a:t>
            </a:r>
            <a:r>
              <a:rPr lang="pt-PT" sz="2000" b="1" i="1" dirty="0" err="1">
                <a:solidFill>
                  <a:srgbClr val="7F8AF6"/>
                </a:solidFill>
                <a:ea typeface="Calibri"/>
                <a:cs typeface="Calibri"/>
              </a:rPr>
              <a:t>Webinar</a:t>
            </a:r>
            <a:r>
              <a:rPr lang="pt-PT" sz="2000" b="1" i="1" dirty="0">
                <a:solidFill>
                  <a:srgbClr val="7F8AF6"/>
                </a:solidFill>
                <a:ea typeface="Calibri"/>
                <a:cs typeface="Calibri"/>
              </a:rPr>
              <a:t> 7</a:t>
            </a:r>
            <a:r>
              <a:rPr lang="pt-PT" sz="2000" i="1" dirty="0">
                <a:solidFill>
                  <a:srgbClr val="4E4D4D"/>
                </a:solidFill>
                <a:ea typeface="Calibri"/>
                <a:cs typeface="Calibri"/>
              </a:rPr>
              <a:t>, </a:t>
            </a:r>
            <a:r>
              <a:rPr lang="en-US" sz="2000" i="1" dirty="0">
                <a:solidFill>
                  <a:srgbClr val="4E4D4D"/>
                </a:solidFill>
                <a:ea typeface="Calibri"/>
                <a:cs typeface="Calibri"/>
              </a:rPr>
              <a:t>will be presented some principles of Human Resource Management in the twenty-first century, seeking to enable each trainee to:
Understand that human resources include multiple phases of recruitment 
Identify how to make these phases more inclusive 
Equip participants with practical tools they can apply to a more inclusive workplace</a:t>
            </a:r>
            <a:endParaRPr lang="pt-PT" dirty="0"/>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725986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i="1" dirty="0">
                <a:solidFill>
                  <a:srgbClr val="7F8AF6"/>
                </a:solidFill>
              </a:rPr>
              <a:t>Human Resources Management in the XXI Century</a:t>
            </a:r>
            <a:endParaRPr lang="pt-PT" sz="2800" dirty="0">
              <a:solidFill>
                <a:srgbClr val="7F8AF6"/>
              </a:solidFill>
              <a:ea typeface="Calibri"/>
              <a:cs typeface="Calibri"/>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err="1">
                <a:solidFill>
                  <a:schemeClr val="bg1"/>
                </a:solidFill>
              </a:rPr>
              <a:t>Webinar</a:t>
            </a:r>
            <a:r>
              <a:rPr lang="pt-PT" sz="2800" b="1">
                <a:solidFill>
                  <a:schemeClr val="bg1"/>
                </a:solidFill>
              </a:rPr>
              <a:t> 7</a:t>
            </a:r>
            <a:endParaRPr lang="pt-PT">
              <a:solidFill>
                <a:schemeClr val="bg1"/>
              </a:solidFill>
            </a:endParaRPr>
          </a:p>
        </p:txBody>
      </p:sp>
      <p:pic>
        <p:nvPicPr>
          <p:cNvPr id="4" name="Imagem 4" descr="Preencher formulários numa mesa">
            <a:extLst>
              <a:ext uri="{FF2B5EF4-FFF2-40B4-BE49-F238E27FC236}">
                <a16:creationId xmlns:a16="http://schemas.microsoft.com/office/drawing/2014/main" id="{E28DDC82-1F07-E0D2-DEC6-4F365EA1965D}"/>
              </a:ext>
            </a:extLst>
          </p:cNvPr>
          <p:cNvPicPr>
            <a:picLocks noChangeAspect="1"/>
          </p:cNvPicPr>
          <p:nvPr/>
        </p:nvPicPr>
        <p:blipFill>
          <a:blip r:embed="rId2"/>
          <a:stretch>
            <a:fillRect/>
          </a:stretch>
        </p:blipFill>
        <p:spPr>
          <a:xfrm>
            <a:off x="8328781" y="2283674"/>
            <a:ext cx="3239103" cy="2157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1346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539674" y="1677296"/>
            <a:ext cx="6762918" cy="374133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endParaRPr lang="pt-PT" sz="2000" i="1" dirty="0">
              <a:solidFill>
                <a:srgbClr val="4E4D4D"/>
              </a:solidFill>
              <a:ea typeface="Calibri" panose="020F0502020204030204"/>
              <a:cs typeface="Calibri" panose="020F0502020204030204"/>
            </a:endParaRPr>
          </a:p>
          <a:p>
            <a:pPr algn="just">
              <a:lnSpc>
                <a:spcPct val="100000"/>
              </a:lnSpc>
            </a:pPr>
            <a:r>
              <a:rPr lang="en-US" sz="2000" i="1" dirty="0">
                <a:solidFill>
                  <a:srgbClr val="4E4D4D"/>
                </a:solidFill>
                <a:ea typeface="+mn-lt"/>
                <a:cs typeface="+mn-lt"/>
              </a:rPr>
              <a:t>One of the main changes promoted by the digital transformation in recruitment and selection is the way vacancies are advertised.
Now, with the advent of social media, job sites and online recruitment platforms, it is possible to reach a much larger number of candidates in a short period of time.</a:t>
            </a:r>
          </a:p>
          <a:p>
            <a:pPr algn="just">
              <a:lnSpc>
                <a:spcPct val="100000"/>
              </a:lnSpc>
            </a:pPr>
            <a:r>
              <a:rPr lang="en-US" sz="1400" b="0" i="1" dirty="0">
                <a:solidFill>
                  <a:srgbClr val="4E4D4D"/>
                </a:solidFill>
                <a:effectLst/>
              </a:rPr>
              <a:t>(</a:t>
            </a:r>
            <a:r>
              <a:rPr lang="en-US" sz="1400" i="1" dirty="0">
                <a:solidFill>
                  <a:srgbClr val="4E4D4D"/>
                </a:solidFill>
              </a:rPr>
              <a:t>Lira, I,</a:t>
            </a:r>
            <a:r>
              <a:rPr lang="en-US" sz="1400" b="0" i="1" dirty="0">
                <a:solidFill>
                  <a:srgbClr val="4E4D4D"/>
                </a:solidFill>
                <a:effectLst/>
              </a:rPr>
              <a:t> </a:t>
            </a:r>
            <a:r>
              <a:rPr lang="en-US" sz="1400" i="1" dirty="0">
                <a:solidFill>
                  <a:srgbClr val="4E4D4D"/>
                </a:solidFill>
              </a:rPr>
              <a:t>2023</a:t>
            </a:r>
            <a:r>
              <a:rPr lang="en-US" sz="1400" b="0" i="1" dirty="0">
                <a:solidFill>
                  <a:srgbClr val="4E4D4D"/>
                </a:solidFill>
                <a:effectLst/>
              </a:rPr>
              <a:t>)</a:t>
            </a:r>
            <a:endParaRPr lang="en-US" sz="1400" i="1" dirty="0">
              <a:solidFill>
                <a:srgbClr val="4E4D4D"/>
              </a:solidFill>
              <a:cs typeface="Calibri"/>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750573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Impact of Digital Transformation</a:t>
            </a:r>
            <a:endParaRPr lang="pt-PT" dirty="0"/>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932200"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4" name="Imagem 3" descr="Homem idoso numa videochamada">
            <a:extLst>
              <a:ext uri="{FF2B5EF4-FFF2-40B4-BE49-F238E27FC236}">
                <a16:creationId xmlns:a16="http://schemas.microsoft.com/office/drawing/2014/main" id="{F3897189-F22F-E8F7-900E-22D8225F6D40}"/>
              </a:ext>
            </a:extLst>
          </p:cNvPr>
          <p:cNvPicPr>
            <a:picLocks noChangeAspect="1"/>
          </p:cNvPicPr>
          <p:nvPr/>
        </p:nvPicPr>
        <p:blipFill>
          <a:blip r:embed="rId2"/>
          <a:stretch>
            <a:fillRect/>
          </a:stretch>
        </p:blipFill>
        <p:spPr>
          <a:xfrm>
            <a:off x="7924800" y="2478741"/>
            <a:ext cx="3451411" cy="2303929"/>
          </a:xfrm>
          <a:prstGeom prst="rect">
            <a:avLst/>
          </a:prstGeom>
        </p:spPr>
      </p:pic>
    </p:spTree>
    <p:extLst>
      <p:ext uri="{BB962C8B-B14F-4D97-AF65-F5344CB8AC3E}">
        <p14:creationId xmlns:p14="http://schemas.microsoft.com/office/powerpoint/2010/main" val="49011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750573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Paradigms</a:t>
            </a: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53900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a:solidFill>
                <a:schemeClr val="bg1"/>
              </a:solidFill>
            </a:endParaRPr>
          </a:p>
        </p:txBody>
      </p:sp>
      <p:pic>
        <p:nvPicPr>
          <p:cNvPr id="4" name="Imagem 4" descr="Mãos dadas a cada outra pulsos e interligada ao formulário um círculo">
            <a:extLst>
              <a:ext uri="{FF2B5EF4-FFF2-40B4-BE49-F238E27FC236}">
                <a16:creationId xmlns:a16="http://schemas.microsoft.com/office/drawing/2014/main" id="{3B36887C-751B-793F-33D1-2205FAED9EC0}"/>
              </a:ext>
            </a:extLst>
          </p:cNvPr>
          <p:cNvPicPr>
            <a:picLocks noChangeAspect="1"/>
          </p:cNvPicPr>
          <p:nvPr/>
        </p:nvPicPr>
        <p:blipFill>
          <a:blip r:embed="rId2"/>
          <a:stretch>
            <a:fillRect/>
          </a:stretch>
        </p:blipFill>
        <p:spPr>
          <a:xfrm>
            <a:off x="8082516" y="2417134"/>
            <a:ext cx="3576083" cy="2387009"/>
          </a:xfrm>
          <a:prstGeom prst="rect">
            <a:avLst/>
          </a:prstGeom>
          <a:ln>
            <a:noFill/>
          </a:ln>
          <a:effectLst>
            <a:outerShdw blurRad="292100" dist="139700" dir="2700000" algn="tl" rotWithShape="0">
              <a:srgbClr val="333333">
                <a:alpha val="65000"/>
              </a:srgbClr>
            </a:outerShdw>
          </a:effectLst>
        </p:spPr>
      </p:pic>
      <p:graphicFrame>
        <p:nvGraphicFramePr>
          <p:cNvPr id="6" name="Diagrama 5">
            <a:extLst>
              <a:ext uri="{FF2B5EF4-FFF2-40B4-BE49-F238E27FC236}">
                <a16:creationId xmlns:a16="http://schemas.microsoft.com/office/drawing/2014/main" id="{F501D4B2-B530-BF3B-B651-5D62706FB1C9}"/>
              </a:ext>
            </a:extLst>
          </p:cNvPr>
          <p:cNvGraphicFramePr/>
          <p:nvPr>
            <p:extLst>
              <p:ext uri="{D42A27DB-BD31-4B8C-83A1-F6EECF244321}">
                <p14:modId xmlns:p14="http://schemas.microsoft.com/office/powerpoint/2010/main" val="1703767909"/>
              </p:ext>
            </p:extLst>
          </p:nvPr>
        </p:nvGraphicFramePr>
        <p:xfrm>
          <a:off x="988741" y="1825472"/>
          <a:ext cx="6451727" cy="3966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1849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81A79536-14CA-730B-878E-100835388F29}"/>
              </a:ext>
            </a:extLst>
          </p:cNvPr>
          <p:cNvSpPr>
            <a:spLocks noGrp="1"/>
          </p:cNvSpPr>
          <p:nvPr>
            <p:ph idx="4294967295"/>
          </p:nvPr>
        </p:nvSpPr>
        <p:spPr>
          <a:xfrm>
            <a:off x="402336" y="1451338"/>
            <a:ext cx="11385653" cy="626721"/>
          </a:xfrm>
          <a:prstGeom prst="rect">
            <a:avLst/>
          </a:prstGeom>
          <a:solidFill>
            <a:srgbClr val="979DF7"/>
          </a:solidFill>
        </p:spPr>
        <p:txBody>
          <a:bodyPr lIns="91440" tIns="45720" rIns="91440" bIns="45720" anchor="t">
            <a:noAutofit/>
          </a:bodyPr>
          <a:lstStyle/>
          <a:p>
            <a:pPr>
              <a:spcBef>
                <a:spcPts val="0"/>
              </a:spcBef>
            </a:pPr>
            <a:r>
              <a:rPr lang="en-US" sz="1600" b="1">
                <a:solidFill>
                  <a:schemeClr val="bg1"/>
                </a:solidFill>
                <a:ea typeface="+mn-lt"/>
                <a:cs typeface="+mn-lt"/>
              </a:rPr>
              <a:t>Zappos (E-commerce) - Organizational culture in a holistic management approach, where they value employee satisfaction and happiness at work</a:t>
            </a:r>
            <a:endParaRPr lang="en-GB" sz="1400" dirty="0">
              <a:solidFill>
                <a:schemeClr val="bg1"/>
              </a:solidFill>
              <a:cs typeface="Calibri"/>
            </a:endParaRPr>
          </a:p>
        </p:txBody>
      </p:sp>
      <p:sp>
        <p:nvSpPr>
          <p:cNvPr id="4" name="Subtítulo 2">
            <a:extLst>
              <a:ext uri="{FF2B5EF4-FFF2-40B4-BE49-F238E27FC236}">
                <a16:creationId xmlns:a16="http://schemas.microsoft.com/office/drawing/2014/main" id="{00F0B794-5435-EF5F-9B90-9382228E7D5E}"/>
              </a:ext>
            </a:extLst>
          </p:cNvPr>
          <p:cNvSpPr txBox="1">
            <a:spLocks/>
          </p:cNvSpPr>
          <p:nvPr/>
        </p:nvSpPr>
        <p:spPr>
          <a:xfrm>
            <a:off x="352424" y="474043"/>
            <a:ext cx="4219575"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dirty="0">
                <a:solidFill>
                  <a:schemeClr val="bg1"/>
                </a:solidFill>
              </a:rPr>
              <a:t>EXEMPLES</a:t>
            </a:r>
          </a:p>
        </p:txBody>
      </p:sp>
      <p:sp>
        <p:nvSpPr>
          <p:cNvPr id="5" name="Marcador de Posição de Conteúdo 2">
            <a:extLst>
              <a:ext uri="{FF2B5EF4-FFF2-40B4-BE49-F238E27FC236}">
                <a16:creationId xmlns:a16="http://schemas.microsoft.com/office/drawing/2014/main" id="{E189C709-7323-376B-F27D-21FF58722AE7}"/>
              </a:ext>
            </a:extLst>
          </p:cNvPr>
          <p:cNvSpPr txBox="1">
            <a:spLocks/>
          </p:cNvSpPr>
          <p:nvPr/>
        </p:nvSpPr>
        <p:spPr>
          <a:xfrm>
            <a:off x="404217" y="3889738"/>
            <a:ext cx="11385653" cy="626721"/>
          </a:xfrm>
          <a:prstGeom prst="rect">
            <a:avLst/>
          </a:prstGeom>
          <a:solidFill>
            <a:schemeClr val="bg1"/>
          </a:solidFill>
          <a:ln>
            <a:solidFill>
              <a:srgbClr val="979DF7"/>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b="1">
                <a:solidFill>
                  <a:srgbClr val="979DF7"/>
                </a:solidFill>
                <a:cs typeface="Calibri"/>
              </a:rPr>
              <a:t>Google (Technology) – Rigorous recruitment process, employee development programs, and unique approach to talent retention. It also highlights how the company promotes an inclusive and diverse work culture.</a:t>
            </a:r>
            <a:endParaRPr lang="en-GB" sz="1200">
              <a:solidFill>
                <a:srgbClr val="374151"/>
              </a:solidFill>
              <a:cs typeface="Calibri"/>
            </a:endParaRPr>
          </a:p>
        </p:txBody>
      </p:sp>
      <p:sp>
        <p:nvSpPr>
          <p:cNvPr id="7" name="Marcador de Posição de Conteúdo 2">
            <a:extLst>
              <a:ext uri="{FF2B5EF4-FFF2-40B4-BE49-F238E27FC236}">
                <a16:creationId xmlns:a16="http://schemas.microsoft.com/office/drawing/2014/main" id="{13024CFC-7C79-A413-AD83-C8ED8EDD4B26}"/>
              </a:ext>
            </a:extLst>
          </p:cNvPr>
          <p:cNvSpPr txBox="1">
            <a:spLocks/>
          </p:cNvSpPr>
          <p:nvPr/>
        </p:nvSpPr>
        <p:spPr>
          <a:xfrm>
            <a:off x="406099" y="3082581"/>
            <a:ext cx="11385653" cy="636130"/>
          </a:xfrm>
          <a:prstGeom prst="rect">
            <a:avLst/>
          </a:prstGeom>
          <a:solidFill>
            <a:srgbClr val="979DF7"/>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a:solidFill>
                  <a:schemeClr val="bg1"/>
                </a:solidFill>
                <a:ea typeface="+mn-lt"/>
                <a:cs typeface="+mn-lt"/>
              </a:rPr>
              <a:t>Netflix (streaming entertainment) - Model of "freedom and responsibility", where employees have autonomy to make decisions and are responsible for their results.</a:t>
            </a:r>
            <a:endParaRPr lang="en-GB" sz="1600" b="1">
              <a:solidFill>
                <a:schemeClr val="bg1"/>
              </a:solidFill>
              <a:cs typeface="Calibri"/>
            </a:endParaRPr>
          </a:p>
        </p:txBody>
      </p:sp>
      <p:sp>
        <p:nvSpPr>
          <p:cNvPr id="9" name="Marcador de Posição de Conteúdo 2">
            <a:extLst>
              <a:ext uri="{FF2B5EF4-FFF2-40B4-BE49-F238E27FC236}">
                <a16:creationId xmlns:a16="http://schemas.microsoft.com/office/drawing/2014/main" id="{DEA00E14-6A3D-3DD7-2BE7-0A0499D57062}"/>
              </a:ext>
            </a:extLst>
          </p:cNvPr>
          <p:cNvSpPr txBox="1">
            <a:spLocks/>
          </p:cNvSpPr>
          <p:nvPr/>
        </p:nvSpPr>
        <p:spPr>
          <a:xfrm>
            <a:off x="398573" y="4758982"/>
            <a:ext cx="11385653" cy="861906"/>
          </a:xfrm>
          <a:prstGeom prst="rect">
            <a:avLst/>
          </a:prstGeom>
          <a:solidFill>
            <a:srgbClr val="979DF7"/>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a:solidFill>
                  <a:schemeClr val="bg1"/>
                </a:solidFill>
                <a:ea typeface="+mn-lt"/>
                <a:cs typeface="+mn-lt"/>
              </a:rPr>
              <a:t>Southwest Airlines (airline) - Focus on hiring people with compatible values, employee training and development, and recognition programs. It also highlights how the company promotes a positive work environment and a culture of teamwork.</a:t>
            </a:r>
            <a:endParaRPr lang="en-GB" sz="1400">
              <a:solidFill>
                <a:srgbClr val="374151"/>
              </a:solidFill>
              <a:cs typeface="Calibri"/>
            </a:endParaRPr>
          </a:p>
        </p:txBody>
      </p:sp>
      <p:sp>
        <p:nvSpPr>
          <p:cNvPr id="11" name="Marcador de Posição de Conteúdo 2">
            <a:extLst>
              <a:ext uri="{FF2B5EF4-FFF2-40B4-BE49-F238E27FC236}">
                <a16:creationId xmlns:a16="http://schemas.microsoft.com/office/drawing/2014/main" id="{93B9047A-6847-6CB7-71B5-0B6A27DCB238}"/>
              </a:ext>
            </a:extLst>
          </p:cNvPr>
          <p:cNvSpPr txBox="1">
            <a:spLocks/>
          </p:cNvSpPr>
          <p:nvPr/>
        </p:nvSpPr>
        <p:spPr>
          <a:xfrm>
            <a:off x="404217" y="2290478"/>
            <a:ext cx="11385653" cy="626721"/>
          </a:xfrm>
          <a:prstGeom prst="rect">
            <a:avLst/>
          </a:prstGeom>
          <a:solidFill>
            <a:schemeClr val="bg1"/>
          </a:solidFill>
          <a:ln>
            <a:solidFill>
              <a:srgbClr val="979DF7"/>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a:solidFill>
                  <a:srgbClr val="979DF7"/>
                </a:solidFill>
                <a:ea typeface="+mn-lt"/>
                <a:cs typeface="+mn-lt"/>
              </a:rPr>
              <a:t>Patagonia (Outdoor clothing) - Philosophy of "family management" offering a number of unique benefits, including flexible schedules, generous parental leave and support for volunteer activities.</a:t>
            </a:r>
            <a:endParaRPr lang="en-GB" sz="1200" dirty="0">
              <a:solidFill>
                <a:srgbClr val="374151"/>
              </a:solidFill>
              <a:cs typeface="Calibri"/>
            </a:endParaRPr>
          </a:p>
        </p:txBody>
      </p:sp>
    </p:spTree>
    <p:extLst>
      <p:ext uri="{BB962C8B-B14F-4D97-AF65-F5344CB8AC3E}">
        <p14:creationId xmlns:p14="http://schemas.microsoft.com/office/powerpoint/2010/main" val="218771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1D94D53-FB8D-AC07-0D23-9ADE140B9622}"/>
              </a:ext>
            </a:extLst>
          </p:cNvPr>
          <p:cNvSpPr/>
          <p:nvPr/>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Subtítulo 2">
            <a:extLst>
              <a:ext uri="{FF2B5EF4-FFF2-40B4-BE49-F238E27FC236}">
                <a16:creationId xmlns:a16="http://schemas.microsoft.com/office/drawing/2014/main" id="{084A2B79-33CB-4F1D-A3D0-4FD9962BB765}"/>
              </a:ext>
            </a:extLst>
          </p:cNvPr>
          <p:cNvSpPr txBox="1">
            <a:spLocks/>
          </p:cNvSpPr>
          <p:nvPr/>
        </p:nvSpPr>
        <p:spPr>
          <a:xfrm>
            <a:off x="2054171" y="1954140"/>
            <a:ext cx="8075725" cy="115431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t-PT" sz="3600" b="1" dirty="0">
              <a:solidFill>
                <a:schemeClr val="bg1"/>
              </a:solidFill>
              <a:cs typeface="Calibri"/>
            </a:endParaRPr>
          </a:p>
          <a:p>
            <a:endParaRPr lang="pt-PT" sz="3600" b="1" dirty="0">
              <a:solidFill>
                <a:schemeClr val="bg1"/>
              </a:solidFill>
              <a:cs typeface="Calibri"/>
            </a:endParaRPr>
          </a:p>
          <a:p>
            <a:r>
              <a:rPr lang="pt-PT" sz="3600" b="1" dirty="0">
                <a:solidFill>
                  <a:schemeClr val="bg1"/>
                </a:solidFill>
                <a:cs typeface="Calibri"/>
              </a:rPr>
              <a:t>DEBATE</a:t>
            </a:r>
          </a:p>
          <a:p>
            <a:endParaRPr lang="pt-PT" sz="3600" b="1" dirty="0">
              <a:solidFill>
                <a:schemeClr val="bg1"/>
              </a:solidFill>
              <a:cs typeface="Calibri"/>
            </a:endParaRPr>
          </a:p>
          <a:p>
            <a:r>
              <a:rPr lang="en-US" sz="3600" b="1" dirty="0">
                <a:solidFill>
                  <a:schemeClr val="bg1"/>
                </a:solidFill>
                <a:cs typeface="Calibri"/>
              </a:rPr>
              <a:t>WHAT IS THE BEST COMPANY TO WORK FOR?</a:t>
            </a:r>
            <a:endParaRPr lang="pt-PT" sz="3600" b="1" dirty="0">
              <a:solidFill>
                <a:schemeClr val="bg1"/>
              </a:solidFill>
              <a:cs typeface="Calibri"/>
            </a:endParaRPr>
          </a:p>
        </p:txBody>
      </p:sp>
      <p:pic>
        <p:nvPicPr>
          <p:cNvPr id="3" name="Gráfico 5" descr="Círculo com seta para a esquerda com preenchimento sólido">
            <a:extLst>
              <a:ext uri="{FF2B5EF4-FFF2-40B4-BE49-F238E27FC236}">
                <a16:creationId xmlns:a16="http://schemas.microsoft.com/office/drawing/2014/main" id="{23BE4684-F25B-77EE-AECB-457EC15615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649980" y="1372850"/>
            <a:ext cx="914400" cy="914400"/>
          </a:xfrm>
          <a:prstGeom prst="rect">
            <a:avLst/>
          </a:prstGeom>
        </p:spPr>
      </p:pic>
      <p:pic>
        <p:nvPicPr>
          <p:cNvPr id="6" name="Gráfico 8" descr="Experiência e interface de utilizador com preenchimento sólido">
            <a:extLst>
              <a:ext uri="{FF2B5EF4-FFF2-40B4-BE49-F238E27FC236}">
                <a16:creationId xmlns:a16="http://schemas.microsoft.com/office/drawing/2014/main" id="{7F398EE6-66FC-09CC-3A70-4CC3CA5D8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659" y="678773"/>
            <a:ext cx="2388432" cy="2425908"/>
          </a:xfrm>
          <a:prstGeom prst="rect">
            <a:avLst/>
          </a:prstGeom>
        </p:spPr>
      </p:pic>
      <p:pic>
        <p:nvPicPr>
          <p:cNvPr id="9" name="Gráfico 5" descr="Círculo com seta para a esquerda com preenchimento sólido">
            <a:extLst>
              <a:ext uri="{FF2B5EF4-FFF2-40B4-BE49-F238E27FC236}">
                <a16:creationId xmlns:a16="http://schemas.microsoft.com/office/drawing/2014/main" id="{4BF41750-8301-FE38-4CBC-226042E1A1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3790012" y="1372849"/>
            <a:ext cx="914400" cy="914400"/>
          </a:xfrm>
          <a:prstGeom prst="rect">
            <a:avLst/>
          </a:prstGeom>
        </p:spPr>
      </p:pic>
    </p:spTree>
    <p:extLst>
      <p:ext uri="{BB962C8B-B14F-4D97-AF65-F5344CB8AC3E}">
        <p14:creationId xmlns:p14="http://schemas.microsoft.com/office/powerpoint/2010/main" val="652135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610663" y="2396721"/>
            <a:ext cx="6208776" cy="318312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000" i="1" dirty="0">
                <a:solidFill>
                  <a:srgbClr val="4E4D4D"/>
                </a:solidFill>
              </a:rPr>
              <a:t>The ability to adapt to dynamic changes in the external business environment is known as strategic agility. </a:t>
            </a:r>
          </a:p>
          <a:p>
            <a:pPr algn="just">
              <a:lnSpc>
                <a:spcPct val="100000"/>
              </a:lnSpc>
            </a:pPr>
            <a:r>
              <a:rPr lang="en-US" sz="2000" i="1" dirty="0">
                <a:solidFill>
                  <a:srgbClr val="4E4D4D"/>
                </a:solidFill>
              </a:rPr>
              <a:t>
With increasing changes in the contemporary business environment, agility has become a means of continually adjusting to external threats and opportunities.</a:t>
            </a:r>
          </a:p>
          <a:p>
            <a:pPr algn="just">
              <a:lnSpc>
                <a:spcPct val="100000"/>
              </a:lnSpc>
            </a:pPr>
            <a:endParaRPr lang="en-US" sz="2000" b="0" i="1" dirty="0">
              <a:solidFill>
                <a:srgbClr val="4E4D4D"/>
              </a:solidFill>
              <a:effectLst/>
            </a:endParaRPr>
          </a:p>
          <a:p>
            <a:pPr algn="just">
              <a:lnSpc>
                <a:spcPct val="100000"/>
              </a:lnSpc>
            </a:pPr>
            <a:r>
              <a:rPr lang="en-US" sz="1400" b="0" i="1" dirty="0">
                <a:solidFill>
                  <a:srgbClr val="4E4D4D"/>
                </a:solidFill>
                <a:effectLst/>
              </a:rPr>
              <a:t>(</a:t>
            </a:r>
            <a:r>
              <a:rPr lang="en-US" sz="1400" b="0" i="1" dirty="0" err="1">
                <a:solidFill>
                  <a:srgbClr val="4E4D4D"/>
                </a:solidFill>
                <a:effectLst/>
              </a:rPr>
              <a:t>Ahammad</a:t>
            </a:r>
            <a:r>
              <a:rPr lang="en-US" sz="1400" b="0" i="1" dirty="0">
                <a:solidFill>
                  <a:srgbClr val="4E4D4D"/>
                </a:solidFill>
                <a:effectLst/>
              </a:rPr>
              <a:t> et al., 2019)</a:t>
            </a:r>
            <a:endParaRPr lang="pt-PT" dirty="0">
              <a:ea typeface="Calibri"/>
              <a:cs typeface="Calibri"/>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939854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Strategic agility and human resource management</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9206520"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2052" name="Picture 4" descr="Strategic Agility Is What Every Company Needs Right Now. Here's How To  Practice It.">
            <a:extLst>
              <a:ext uri="{FF2B5EF4-FFF2-40B4-BE49-F238E27FC236}">
                <a16:creationId xmlns:a16="http://schemas.microsoft.com/office/drawing/2014/main" id="{54F065ED-61B8-42AB-F258-88D3AE398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929" y="2445248"/>
            <a:ext cx="4879848" cy="292790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709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53900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graphicFrame>
        <p:nvGraphicFramePr>
          <p:cNvPr id="7" name="Diagrama 6">
            <a:extLst>
              <a:ext uri="{FF2B5EF4-FFF2-40B4-BE49-F238E27FC236}">
                <a16:creationId xmlns:a16="http://schemas.microsoft.com/office/drawing/2014/main" id="{9C574B18-10D9-E0E6-53FA-DF83088DA5BC}"/>
              </a:ext>
            </a:extLst>
          </p:cNvPr>
          <p:cNvGraphicFramePr/>
          <p:nvPr>
            <p:extLst>
              <p:ext uri="{D42A27DB-BD31-4B8C-83A1-F6EECF244321}">
                <p14:modId xmlns:p14="http://schemas.microsoft.com/office/powerpoint/2010/main" val="2383560248"/>
              </p:ext>
            </p:extLst>
          </p:nvPr>
        </p:nvGraphicFramePr>
        <p:xfrm>
          <a:off x="-797868" y="1504792"/>
          <a:ext cx="9471696" cy="4164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m 10" descr="Office trabalhador utilizando o Sticky Notes">
            <a:extLst>
              <a:ext uri="{FF2B5EF4-FFF2-40B4-BE49-F238E27FC236}">
                <a16:creationId xmlns:a16="http://schemas.microsoft.com/office/drawing/2014/main" id="{49B84DDD-ADED-9131-3CA3-4491110741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2822" y="2551815"/>
            <a:ext cx="3430377" cy="2289194"/>
          </a:xfrm>
          <a:prstGeom prst="rect">
            <a:avLst/>
          </a:prstGeom>
          <a:ln>
            <a:noFill/>
          </a:ln>
          <a:effectLst>
            <a:outerShdw blurRad="292100" dist="139700" dir="2700000" algn="tl" rotWithShape="0">
              <a:srgbClr val="333333">
                <a:alpha val="65000"/>
              </a:srgbClr>
            </a:outerShdw>
          </a:effectLst>
        </p:spPr>
      </p:pic>
      <p:sp>
        <p:nvSpPr>
          <p:cNvPr id="13" name="CaixaDeTexto 12">
            <a:extLst>
              <a:ext uri="{FF2B5EF4-FFF2-40B4-BE49-F238E27FC236}">
                <a16:creationId xmlns:a16="http://schemas.microsoft.com/office/drawing/2014/main" id="{54C06831-BE74-A771-07F9-F250F9B67943}"/>
              </a:ext>
            </a:extLst>
          </p:cNvPr>
          <p:cNvSpPr txBox="1"/>
          <p:nvPr/>
        </p:nvSpPr>
        <p:spPr>
          <a:xfrm>
            <a:off x="8673828" y="5353208"/>
            <a:ext cx="6496492" cy="307777"/>
          </a:xfrm>
          <a:prstGeom prst="rect">
            <a:avLst/>
          </a:prstGeom>
          <a:noFill/>
        </p:spPr>
        <p:txBody>
          <a:bodyPr wrap="square">
            <a:spAutoFit/>
          </a:bodyPr>
          <a:lstStyle/>
          <a:p>
            <a:pPr algn="l">
              <a:lnSpc>
                <a:spcPct val="100000"/>
              </a:lnSpc>
            </a:pPr>
            <a:r>
              <a:rPr lang="en-US" sz="1400" b="0" i="1">
                <a:solidFill>
                  <a:srgbClr val="4E4D4D"/>
                </a:solidFill>
                <a:effectLst/>
              </a:rPr>
              <a:t>(</a:t>
            </a:r>
            <a:r>
              <a:rPr lang="en-US" sz="1400" b="0" i="1" err="1">
                <a:solidFill>
                  <a:srgbClr val="4E4D4D"/>
                </a:solidFill>
                <a:effectLst/>
              </a:rPr>
              <a:t>Ahammad</a:t>
            </a:r>
            <a:r>
              <a:rPr lang="en-US" sz="1400" b="0" i="1">
                <a:solidFill>
                  <a:srgbClr val="4E4D4D"/>
                </a:solidFill>
                <a:effectLst/>
              </a:rPr>
              <a:t> et al., 2019)</a:t>
            </a:r>
            <a:endParaRPr lang="en-US" sz="1400" i="1">
              <a:solidFill>
                <a:srgbClr val="4E4D4D"/>
              </a:solidFill>
            </a:endParaRPr>
          </a:p>
        </p:txBody>
      </p:sp>
    </p:spTree>
    <p:extLst>
      <p:ext uri="{BB962C8B-B14F-4D97-AF65-F5344CB8AC3E}">
        <p14:creationId xmlns:p14="http://schemas.microsoft.com/office/powerpoint/2010/main" val="2746378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539780" y="2875752"/>
            <a:ext cx="6007608" cy="318312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000" i="1" dirty="0">
                <a:solidFill>
                  <a:srgbClr val="4E4D4D"/>
                </a:solidFill>
              </a:rPr>
              <a:t>Conceptual framework that connects the entrepreneurial team and strategic agility through the notion of dynamics around opportunism and speed of decision-making</a:t>
            </a:r>
            <a:r>
              <a:rPr lang="pt-PT" sz="2000" i="1" dirty="0">
                <a:solidFill>
                  <a:srgbClr val="4E4D4D"/>
                </a:solidFill>
              </a:rPr>
              <a:t>.</a:t>
            </a:r>
            <a:endParaRPr lang="pt-PT" dirty="0">
              <a:solidFill>
                <a:srgbClr val="000000"/>
              </a:solidFill>
            </a:endParaRPr>
          </a:p>
          <a:p>
            <a:pPr algn="r">
              <a:lnSpc>
                <a:spcPct val="100000"/>
              </a:lnSpc>
            </a:pPr>
            <a:r>
              <a:rPr lang="en-US" sz="1400" b="0" i="1" dirty="0">
                <a:solidFill>
                  <a:srgbClr val="4E4D4D"/>
                </a:solidFill>
                <a:effectLst/>
              </a:rPr>
              <a:t>(Xing et al., 2019)</a:t>
            </a:r>
            <a:endParaRPr lang="pt-PT" dirty="0">
              <a:solidFill>
                <a:srgbClr val="000000"/>
              </a:solidFill>
              <a:ea typeface="Calibri" panose="020F0502020204030204"/>
              <a:cs typeface="Calibri" panose="020F0502020204030204"/>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939854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Entrepreneurial team and strategic agility</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456712"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3074" name="Picture 2" descr="Entrepreneur Stock Illustrations – 103,629 Entrepreneur Stock  Illustrations, Vectors &amp; Clipart - Dreamstime">
            <a:extLst>
              <a:ext uri="{FF2B5EF4-FFF2-40B4-BE49-F238E27FC236}">
                <a16:creationId xmlns:a16="http://schemas.microsoft.com/office/drawing/2014/main" id="{D0269AD5-4474-5617-5087-CE756DC040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28"/>
          <a:stretch/>
        </p:blipFill>
        <p:spPr bwMode="auto">
          <a:xfrm>
            <a:off x="7150629" y="2111501"/>
            <a:ext cx="4394557" cy="339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23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548640" y="1874520"/>
            <a:ext cx="6007608" cy="318312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endParaRPr lang="pt-PT" sz="2000" i="1" dirty="0">
              <a:solidFill>
                <a:srgbClr val="4E4D4D"/>
              </a:solidFill>
              <a:ea typeface="Calibri"/>
              <a:cs typeface="Calibri"/>
            </a:endParaRPr>
          </a:p>
          <a:p>
            <a:pPr algn="just">
              <a:lnSpc>
                <a:spcPct val="100000"/>
              </a:lnSpc>
            </a:pPr>
            <a:endParaRPr lang="pt-PT" sz="2000" i="1" dirty="0">
              <a:solidFill>
                <a:srgbClr val="4E4D4D"/>
              </a:solidFill>
            </a:endParaRPr>
          </a:p>
          <a:p>
            <a:pPr algn="just">
              <a:lnSpc>
                <a:spcPct val="100000"/>
              </a:lnSpc>
            </a:pPr>
            <a:r>
              <a:rPr lang="en-US" sz="2000" i="1" dirty="0">
                <a:solidFill>
                  <a:srgbClr val="4E4D4D"/>
                </a:solidFill>
              </a:rPr>
              <a:t>The framework emphasizes the interconnectedness and dynamics between the three dimensions of the entrepreneurial team and the three dimensions of strategic agility, while recognizing that relationships can be complex and subtle. Relationships are moderated by the dynamics of opportunities and the speed of decision-making around them.</a:t>
            </a:r>
          </a:p>
          <a:p>
            <a:pPr algn="just">
              <a:lnSpc>
                <a:spcPct val="100000"/>
              </a:lnSpc>
            </a:pPr>
            <a:r>
              <a:rPr lang="en-US" sz="1400" b="0" i="1" dirty="0">
                <a:solidFill>
                  <a:srgbClr val="4E4D4D"/>
                </a:solidFill>
                <a:effectLst/>
              </a:rPr>
              <a:t>(Xing et al., 2019)</a:t>
            </a:r>
            <a:endParaRPr lang="en-US" sz="1400" i="1" dirty="0">
              <a:solidFill>
                <a:srgbClr val="4E4D4D"/>
              </a:solidFill>
              <a:ea typeface="Calibri" panose="020F0502020204030204"/>
              <a:cs typeface="Calibri" panose="020F0502020204030204"/>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939854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Entrepreneurial team and strategic agility</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456712"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4" name="Imagem 4" descr="Mãos a ser levantadas">
            <a:extLst>
              <a:ext uri="{FF2B5EF4-FFF2-40B4-BE49-F238E27FC236}">
                <a16:creationId xmlns:a16="http://schemas.microsoft.com/office/drawing/2014/main" id="{65334817-1049-2B5B-D239-4193F7CE5815}"/>
              </a:ext>
            </a:extLst>
          </p:cNvPr>
          <p:cNvPicPr>
            <a:picLocks noChangeAspect="1"/>
          </p:cNvPicPr>
          <p:nvPr/>
        </p:nvPicPr>
        <p:blipFill>
          <a:blip r:embed="rId2"/>
          <a:stretch>
            <a:fillRect/>
          </a:stretch>
        </p:blipFill>
        <p:spPr>
          <a:xfrm>
            <a:off x="7568609" y="2629786"/>
            <a:ext cx="3540641" cy="2360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071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1128220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A conceptual framework on the business team and strategic agility</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9160800"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a:solidFill>
                <a:schemeClr val="bg1"/>
              </a:solidFill>
            </a:endParaRPr>
          </a:p>
        </p:txBody>
      </p:sp>
      <p:sp>
        <p:nvSpPr>
          <p:cNvPr id="5" name="Seta: Pentágono 4">
            <a:extLst>
              <a:ext uri="{FF2B5EF4-FFF2-40B4-BE49-F238E27FC236}">
                <a16:creationId xmlns:a16="http://schemas.microsoft.com/office/drawing/2014/main" id="{B7C5DB24-2436-0EFC-58D0-2F1F12E76AB7}"/>
              </a:ext>
            </a:extLst>
          </p:cNvPr>
          <p:cNvSpPr/>
          <p:nvPr/>
        </p:nvSpPr>
        <p:spPr>
          <a:xfrm>
            <a:off x="1307592" y="1936417"/>
            <a:ext cx="2688336" cy="1092886"/>
          </a:xfrm>
          <a:prstGeom prst="homePlate">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Knowledge</a:t>
            </a:r>
            <a:r>
              <a:rPr lang="pt-PT" dirty="0"/>
              <a:t> </a:t>
            </a:r>
            <a:r>
              <a:rPr lang="pt-PT" dirty="0" err="1"/>
              <a:t>of</a:t>
            </a:r>
            <a:r>
              <a:rPr lang="pt-PT" dirty="0"/>
              <a:t> </a:t>
            </a:r>
            <a:r>
              <a:rPr lang="pt-PT" dirty="0" err="1"/>
              <a:t>Entrepreneurship</a:t>
            </a:r>
            <a:endParaRPr lang="pt-PT" dirty="0"/>
          </a:p>
        </p:txBody>
      </p:sp>
      <p:sp>
        <p:nvSpPr>
          <p:cNvPr id="6" name="Seta: Pentágono 5">
            <a:extLst>
              <a:ext uri="{FF2B5EF4-FFF2-40B4-BE49-F238E27FC236}">
                <a16:creationId xmlns:a16="http://schemas.microsoft.com/office/drawing/2014/main" id="{6B9DDA8C-1CE5-E6F1-814C-7B66C7B4C1D3}"/>
              </a:ext>
            </a:extLst>
          </p:cNvPr>
          <p:cNvSpPr/>
          <p:nvPr/>
        </p:nvSpPr>
        <p:spPr>
          <a:xfrm>
            <a:off x="1307592" y="3152148"/>
            <a:ext cx="2688336" cy="1092886"/>
          </a:xfrm>
          <a:prstGeom prst="homePlate">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Training/team </a:t>
            </a:r>
            <a:r>
              <a:rPr lang="pt-PT" dirty="0" err="1"/>
              <a:t>composition</a:t>
            </a:r>
            <a:endParaRPr lang="pt-PT" dirty="0"/>
          </a:p>
        </p:txBody>
      </p:sp>
      <p:sp>
        <p:nvSpPr>
          <p:cNvPr id="7" name="Seta: Pentágono 6">
            <a:extLst>
              <a:ext uri="{FF2B5EF4-FFF2-40B4-BE49-F238E27FC236}">
                <a16:creationId xmlns:a16="http://schemas.microsoft.com/office/drawing/2014/main" id="{3ED33161-FBD1-B788-089F-6B7F4EC4D6FD}"/>
              </a:ext>
            </a:extLst>
          </p:cNvPr>
          <p:cNvSpPr/>
          <p:nvPr/>
        </p:nvSpPr>
        <p:spPr>
          <a:xfrm>
            <a:off x="1307592" y="4367880"/>
            <a:ext cx="2688336" cy="1092886"/>
          </a:xfrm>
          <a:prstGeom prst="homePlate">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Team </a:t>
            </a:r>
            <a:r>
              <a:rPr lang="pt-PT" dirty="0" err="1"/>
              <a:t>Identity</a:t>
            </a:r>
            <a:endParaRPr lang="pt-PT" dirty="0"/>
          </a:p>
        </p:txBody>
      </p:sp>
      <p:sp>
        <p:nvSpPr>
          <p:cNvPr id="9" name="Seta: Pentágono 8">
            <a:extLst>
              <a:ext uri="{FF2B5EF4-FFF2-40B4-BE49-F238E27FC236}">
                <a16:creationId xmlns:a16="http://schemas.microsoft.com/office/drawing/2014/main" id="{C030D781-C950-9BB2-DDD9-12996EB1B857}"/>
              </a:ext>
            </a:extLst>
          </p:cNvPr>
          <p:cNvSpPr/>
          <p:nvPr/>
        </p:nvSpPr>
        <p:spPr>
          <a:xfrm rot="10800000">
            <a:off x="8278368" y="1936417"/>
            <a:ext cx="2688336" cy="1092886"/>
          </a:xfrm>
          <a:prstGeom prst="homePlate">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pt-PT"/>
          </a:p>
        </p:txBody>
      </p:sp>
      <p:sp>
        <p:nvSpPr>
          <p:cNvPr id="10" name="Seta: Pentágono 9">
            <a:extLst>
              <a:ext uri="{FF2B5EF4-FFF2-40B4-BE49-F238E27FC236}">
                <a16:creationId xmlns:a16="http://schemas.microsoft.com/office/drawing/2014/main" id="{31427C8B-D160-DBD9-977C-024AB844F88F}"/>
              </a:ext>
            </a:extLst>
          </p:cNvPr>
          <p:cNvSpPr/>
          <p:nvPr/>
        </p:nvSpPr>
        <p:spPr>
          <a:xfrm rot="10800000">
            <a:off x="8278368" y="3152148"/>
            <a:ext cx="2688336" cy="1092886"/>
          </a:xfrm>
          <a:prstGeom prst="homePlate">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entágono 10">
            <a:extLst>
              <a:ext uri="{FF2B5EF4-FFF2-40B4-BE49-F238E27FC236}">
                <a16:creationId xmlns:a16="http://schemas.microsoft.com/office/drawing/2014/main" id="{4C80C5A1-E32F-E728-4682-C719EED7BE38}"/>
              </a:ext>
            </a:extLst>
          </p:cNvPr>
          <p:cNvSpPr/>
          <p:nvPr/>
        </p:nvSpPr>
        <p:spPr>
          <a:xfrm rot="10800000">
            <a:off x="8278368" y="4367880"/>
            <a:ext cx="2688336" cy="1092886"/>
          </a:xfrm>
          <a:prstGeom prst="homePlate">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CaixaDeTexto 11">
            <a:extLst>
              <a:ext uri="{FF2B5EF4-FFF2-40B4-BE49-F238E27FC236}">
                <a16:creationId xmlns:a16="http://schemas.microsoft.com/office/drawing/2014/main" id="{B01B6AF9-A1B9-CCFC-D61D-DBC165425DF3}"/>
              </a:ext>
            </a:extLst>
          </p:cNvPr>
          <p:cNvSpPr txBox="1"/>
          <p:nvPr/>
        </p:nvSpPr>
        <p:spPr>
          <a:xfrm>
            <a:off x="8817866" y="2159693"/>
            <a:ext cx="2081782" cy="369332"/>
          </a:xfrm>
          <a:prstGeom prst="rect">
            <a:avLst/>
          </a:prstGeom>
          <a:solidFill>
            <a:srgbClr val="979DF7"/>
          </a:solidFill>
        </p:spPr>
        <p:txBody>
          <a:bodyPr wrap="square" rtlCol="0">
            <a:spAutoFit/>
          </a:bodyPr>
          <a:lstStyle/>
          <a:p>
            <a:r>
              <a:rPr lang="pt-PT" dirty="0" err="1">
                <a:solidFill>
                  <a:schemeClr val="bg1"/>
                </a:solidFill>
              </a:rPr>
              <a:t>Strategic</a:t>
            </a:r>
            <a:r>
              <a:rPr lang="pt-PT" dirty="0">
                <a:solidFill>
                  <a:schemeClr val="bg1"/>
                </a:solidFill>
              </a:rPr>
              <a:t> </a:t>
            </a:r>
            <a:r>
              <a:rPr lang="pt-PT" dirty="0" err="1">
                <a:solidFill>
                  <a:schemeClr val="bg1"/>
                </a:solidFill>
              </a:rPr>
              <a:t>sensitivity</a:t>
            </a:r>
            <a:endParaRPr lang="pt-PT" dirty="0">
              <a:solidFill>
                <a:schemeClr val="bg1"/>
              </a:solidFill>
            </a:endParaRPr>
          </a:p>
        </p:txBody>
      </p:sp>
      <p:sp>
        <p:nvSpPr>
          <p:cNvPr id="13" name="CaixaDeTexto 12">
            <a:extLst>
              <a:ext uri="{FF2B5EF4-FFF2-40B4-BE49-F238E27FC236}">
                <a16:creationId xmlns:a16="http://schemas.microsoft.com/office/drawing/2014/main" id="{7A011B86-F1AB-83C6-7EF7-1B7C50B0EF95}"/>
              </a:ext>
            </a:extLst>
          </p:cNvPr>
          <p:cNvSpPr txBox="1"/>
          <p:nvPr/>
        </p:nvSpPr>
        <p:spPr>
          <a:xfrm>
            <a:off x="8817866" y="3513580"/>
            <a:ext cx="2030534" cy="369332"/>
          </a:xfrm>
          <a:prstGeom prst="rect">
            <a:avLst/>
          </a:prstGeom>
          <a:solidFill>
            <a:srgbClr val="979DF7"/>
          </a:solidFill>
        </p:spPr>
        <p:txBody>
          <a:bodyPr wrap="square" rtlCol="0">
            <a:spAutoFit/>
          </a:bodyPr>
          <a:lstStyle/>
          <a:p>
            <a:r>
              <a:rPr lang="pt-PT" dirty="0" err="1">
                <a:solidFill>
                  <a:schemeClr val="bg1"/>
                </a:solidFill>
              </a:rPr>
              <a:t>Resource</a:t>
            </a:r>
            <a:r>
              <a:rPr lang="pt-PT" dirty="0">
                <a:solidFill>
                  <a:schemeClr val="bg1"/>
                </a:solidFill>
              </a:rPr>
              <a:t> </a:t>
            </a:r>
            <a:r>
              <a:rPr lang="pt-PT" dirty="0" err="1">
                <a:solidFill>
                  <a:schemeClr val="bg1"/>
                </a:solidFill>
              </a:rPr>
              <a:t>fluidity</a:t>
            </a:r>
            <a:endParaRPr lang="pt-PT" dirty="0">
              <a:solidFill>
                <a:schemeClr val="bg1"/>
              </a:solidFill>
            </a:endParaRPr>
          </a:p>
        </p:txBody>
      </p:sp>
      <p:sp>
        <p:nvSpPr>
          <p:cNvPr id="14" name="CaixaDeTexto 13">
            <a:extLst>
              <a:ext uri="{FF2B5EF4-FFF2-40B4-BE49-F238E27FC236}">
                <a16:creationId xmlns:a16="http://schemas.microsoft.com/office/drawing/2014/main" id="{68A21115-5789-3991-2FC4-534675205D5A}"/>
              </a:ext>
            </a:extLst>
          </p:cNvPr>
          <p:cNvSpPr txBox="1"/>
          <p:nvPr/>
        </p:nvSpPr>
        <p:spPr>
          <a:xfrm>
            <a:off x="8817866" y="4580385"/>
            <a:ext cx="2112264" cy="369332"/>
          </a:xfrm>
          <a:prstGeom prst="rect">
            <a:avLst/>
          </a:prstGeom>
          <a:solidFill>
            <a:srgbClr val="979DF7"/>
          </a:solidFill>
        </p:spPr>
        <p:txBody>
          <a:bodyPr wrap="square" rtlCol="0">
            <a:spAutoFit/>
          </a:bodyPr>
          <a:lstStyle/>
          <a:p>
            <a:r>
              <a:rPr lang="pt-PT" dirty="0" err="1">
                <a:solidFill>
                  <a:schemeClr val="bg1"/>
                </a:solidFill>
              </a:rPr>
              <a:t>Leadership</a:t>
            </a:r>
            <a:r>
              <a:rPr lang="pt-PT" dirty="0">
                <a:solidFill>
                  <a:schemeClr val="bg1"/>
                </a:solidFill>
              </a:rPr>
              <a:t> </a:t>
            </a:r>
            <a:r>
              <a:rPr lang="pt-PT" dirty="0" err="1">
                <a:solidFill>
                  <a:schemeClr val="bg1"/>
                </a:solidFill>
              </a:rPr>
              <a:t>Unit</a:t>
            </a:r>
            <a:endParaRPr lang="pt-PT" dirty="0">
              <a:solidFill>
                <a:schemeClr val="bg1"/>
              </a:solidFill>
            </a:endParaRPr>
          </a:p>
        </p:txBody>
      </p:sp>
      <p:sp>
        <p:nvSpPr>
          <p:cNvPr id="15" name="Balão: Seta Bidirecional 14">
            <a:extLst>
              <a:ext uri="{FF2B5EF4-FFF2-40B4-BE49-F238E27FC236}">
                <a16:creationId xmlns:a16="http://schemas.microsoft.com/office/drawing/2014/main" id="{9947DE71-A49E-B6CB-6007-27B473BFAF3C}"/>
              </a:ext>
            </a:extLst>
          </p:cNvPr>
          <p:cNvSpPr/>
          <p:nvPr/>
        </p:nvSpPr>
        <p:spPr>
          <a:xfrm>
            <a:off x="4226050" y="1936071"/>
            <a:ext cx="3822196" cy="3524349"/>
          </a:xfrm>
          <a:prstGeom prst="leftRightArrowCallout">
            <a:avLst/>
          </a:prstGeom>
          <a:solidFill>
            <a:srgbClr val="979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solidFill>
                  <a:schemeClr val="bg1"/>
                </a:solidFill>
              </a:rPr>
              <a:t>Opportunity</a:t>
            </a:r>
            <a:endParaRPr lang="pt-PT" dirty="0">
              <a:solidFill>
                <a:schemeClr val="bg1"/>
              </a:solidFill>
            </a:endParaRPr>
          </a:p>
          <a:p>
            <a:pPr algn="ctr"/>
            <a:endParaRPr lang="pt-PT" dirty="0">
              <a:solidFill>
                <a:schemeClr val="bg1"/>
              </a:solidFill>
            </a:endParaRPr>
          </a:p>
          <a:p>
            <a:pPr algn="ctr"/>
            <a:r>
              <a:rPr lang="pt-PT" dirty="0">
                <a:solidFill>
                  <a:schemeClr val="bg1"/>
                </a:solidFill>
              </a:rPr>
              <a:t>Speed</a:t>
            </a:r>
          </a:p>
        </p:txBody>
      </p:sp>
      <p:sp>
        <p:nvSpPr>
          <p:cNvPr id="16" name="CaixaDeTexto 15">
            <a:extLst>
              <a:ext uri="{FF2B5EF4-FFF2-40B4-BE49-F238E27FC236}">
                <a16:creationId xmlns:a16="http://schemas.microsoft.com/office/drawing/2014/main" id="{9F7153EE-5C82-574E-5362-01462606F213}"/>
              </a:ext>
            </a:extLst>
          </p:cNvPr>
          <p:cNvSpPr txBox="1"/>
          <p:nvPr/>
        </p:nvSpPr>
        <p:spPr>
          <a:xfrm>
            <a:off x="10610088" y="5657273"/>
            <a:ext cx="1581912" cy="307777"/>
          </a:xfrm>
          <a:prstGeom prst="rect">
            <a:avLst/>
          </a:prstGeom>
          <a:noFill/>
        </p:spPr>
        <p:txBody>
          <a:bodyPr wrap="square" rtlCol="0">
            <a:spAutoFit/>
          </a:bodyPr>
          <a:lstStyle/>
          <a:p>
            <a:r>
              <a:rPr lang="en-US" sz="1400" b="0" i="1">
                <a:solidFill>
                  <a:srgbClr val="4E4D4D"/>
                </a:solidFill>
                <a:effectLst/>
              </a:rPr>
              <a:t>(Xing et al., 2019)</a:t>
            </a:r>
            <a:endParaRPr lang="en-US" sz="1400" i="1">
              <a:solidFill>
                <a:srgbClr val="4E4D4D"/>
              </a:solidFill>
            </a:endParaRPr>
          </a:p>
        </p:txBody>
      </p:sp>
      <p:pic>
        <p:nvPicPr>
          <p:cNvPr id="17" name="Gráfico 17" descr="Brinde destaque">
            <a:extLst>
              <a:ext uri="{FF2B5EF4-FFF2-40B4-BE49-F238E27FC236}">
                <a16:creationId xmlns:a16="http://schemas.microsoft.com/office/drawing/2014/main" id="{5898CE77-A191-2611-7371-91D62F395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358" y="3335079"/>
            <a:ext cx="914400" cy="914400"/>
          </a:xfrm>
          <a:prstGeom prst="rect">
            <a:avLst/>
          </a:prstGeom>
        </p:spPr>
      </p:pic>
      <p:pic>
        <p:nvPicPr>
          <p:cNvPr id="18" name="Gráfico 18" descr="Peças de um puzzle destaque">
            <a:extLst>
              <a:ext uri="{FF2B5EF4-FFF2-40B4-BE49-F238E27FC236}">
                <a16:creationId xmlns:a16="http://schemas.microsoft.com/office/drawing/2014/main" id="{1D056622-DF8A-45BA-9037-0CE25BD984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51117" y="3212140"/>
            <a:ext cx="914400" cy="914400"/>
          </a:xfrm>
          <a:prstGeom prst="rect">
            <a:avLst/>
          </a:prstGeom>
        </p:spPr>
      </p:pic>
      <p:pic>
        <p:nvPicPr>
          <p:cNvPr id="21" name="Gráfico 21" descr="Bússola destaque">
            <a:extLst>
              <a:ext uri="{FF2B5EF4-FFF2-40B4-BE49-F238E27FC236}">
                <a16:creationId xmlns:a16="http://schemas.microsoft.com/office/drawing/2014/main" id="{61F06D48-48C1-E3D8-E4F1-D831C8B965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940" y="2023730"/>
            <a:ext cx="914400" cy="914400"/>
          </a:xfrm>
          <a:prstGeom prst="rect">
            <a:avLst/>
          </a:prstGeom>
        </p:spPr>
      </p:pic>
      <p:pic>
        <p:nvPicPr>
          <p:cNvPr id="22" name="Gráfico 22" descr="Coroa destaque">
            <a:extLst>
              <a:ext uri="{FF2B5EF4-FFF2-40B4-BE49-F238E27FC236}">
                <a16:creationId xmlns:a16="http://schemas.microsoft.com/office/drawing/2014/main" id="{AD5A256C-0A0B-B651-493A-EE52454AEA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06815" y="4443745"/>
            <a:ext cx="914400" cy="914400"/>
          </a:xfrm>
          <a:prstGeom prst="rect">
            <a:avLst/>
          </a:prstGeom>
        </p:spPr>
      </p:pic>
      <p:pic>
        <p:nvPicPr>
          <p:cNvPr id="23" name="Gráfico 23" descr="Debate de ideias em grupo destaque">
            <a:extLst>
              <a:ext uri="{FF2B5EF4-FFF2-40B4-BE49-F238E27FC236}">
                <a16:creationId xmlns:a16="http://schemas.microsoft.com/office/drawing/2014/main" id="{C91D96D0-3EF6-3BE5-8926-F2C565F69D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7015" y="4453713"/>
            <a:ext cx="914400" cy="914400"/>
          </a:xfrm>
          <a:prstGeom prst="rect">
            <a:avLst/>
          </a:prstGeom>
        </p:spPr>
      </p:pic>
      <p:pic>
        <p:nvPicPr>
          <p:cNvPr id="24" name="Gráfico 24" descr="Mapa com alfinete destaque">
            <a:extLst>
              <a:ext uri="{FF2B5EF4-FFF2-40B4-BE49-F238E27FC236}">
                <a16:creationId xmlns:a16="http://schemas.microsoft.com/office/drawing/2014/main" id="{8FCED704-8BB8-15F2-932B-EB3C88FED4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05707" y="1961707"/>
            <a:ext cx="914400" cy="914400"/>
          </a:xfrm>
          <a:prstGeom prst="rect">
            <a:avLst/>
          </a:prstGeom>
        </p:spPr>
      </p:pic>
    </p:spTree>
    <p:extLst>
      <p:ext uri="{BB962C8B-B14F-4D97-AF65-F5344CB8AC3E}">
        <p14:creationId xmlns:p14="http://schemas.microsoft.com/office/powerpoint/2010/main" val="2870457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81A79536-14CA-730B-878E-100835388F29}"/>
              </a:ext>
            </a:extLst>
          </p:cNvPr>
          <p:cNvSpPr>
            <a:spLocks noGrp="1"/>
          </p:cNvSpPr>
          <p:nvPr>
            <p:ph idx="4294967295"/>
          </p:nvPr>
        </p:nvSpPr>
        <p:spPr>
          <a:xfrm>
            <a:off x="402336" y="1216152"/>
            <a:ext cx="11385653" cy="4295610"/>
          </a:xfrm>
          <a:prstGeom prst="rect">
            <a:avLst/>
          </a:prstGeom>
        </p:spPr>
        <p:txBody>
          <a:bodyPr lIns="91440" tIns="45720" rIns="91440" bIns="45720" anchor="t">
            <a:noAutofit/>
          </a:bodyPr>
          <a:lstStyle/>
          <a:p>
            <a:pPr>
              <a:spcBef>
                <a:spcPts val="0"/>
              </a:spcBef>
            </a:pPr>
            <a:r>
              <a:rPr lang="en-US" sz="1800" i="1"/>
              <a:t>Ahammad, M. F., Glaister, K. W., &amp; Gomes, E. (2020). Strategic agility and human resource management. Human Resource Management Review, 30(1), 100700.</a:t>
            </a:r>
            <a:endParaRPr lang="en-US" sz="1800" i="1">
              <a:ea typeface="Calibri"/>
              <a:cs typeface="Calibri"/>
            </a:endParaRPr>
          </a:p>
          <a:p>
            <a:pPr>
              <a:spcBef>
                <a:spcPts val="0"/>
              </a:spcBef>
            </a:pPr>
            <a:endParaRPr lang="en-US" sz="1800" i="1"/>
          </a:p>
          <a:p>
            <a:pPr>
              <a:spcBef>
                <a:spcPts val="0"/>
              </a:spcBef>
            </a:pPr>
            <a:r>
              <a:rPr lang="en-US" sz="1800" i="1"/>
              <a:t>Ahmad, S. (2015). Green human resource management: Policies and practices. Cogent business &amp; management, 2(1), 1030817.</a:t>
            </a:r>
            <a:endParaRPr lang="en-US" sz="1800" i="1">
              <a:ea typeface="Calibri"/>
              <a:cs typeface="Calibri"/>
            </a:endParaRPr>
          </a:p>
          <a:p>
            <a:pPr>
              <a:spcBef>
                <a:spcPts val="0"/>
              </a:spcBef>
            </a:pPr>
            <a:endParaRPr lang="en-US" sz="1800" i="1"/>
          </a:p>
          <a:p>
            <a:pPr>
              <a:spcBef>
                <a:spcPts val="0"/>
              </a:spcBef>
            </a:pPr>
            <a:r>
              <a:rPr lang="en-US" sz="1800" i="1"/>
              <a:t>Cunha, M. P., Gomes, E., </a:t>
            </a:r>
            <a:r>
              <a:rPr lang="en-US" sz="1800" i="1" err="1"/>
              <a:t>Mellahi</a:t>
            </a:r>
            <a:r>
              <a:rPr lang="en-US" sz="1800" i="1"/>
              <a:t>, K., Miner, A. S., &amp; Rego, A. (2020). Strategic agility through improvisational capabilities: Implications for a paradox-sensitive HRM. Human Resource Management Review, 30(1), 100695.</a:t>
            </a:r>
            <a:endParaRPr lang="en-US" sz="1800" i="1">
              <a:ea typeface="Calibri"/>
              <a:cs typeface="Calibri"/>
            </a:endParaRPr>
          </a:p>
          <a:p>
            <a:pPr>
              <a:spcBef>
                <a:spcPts val="0"/>
              </a:spcBef>
            </a:pPr>
            <a:endParaRPr lang="en-US" sz="1800" i="1"/>
          </a:p>
          <a:p>
            <a:pPr>
              <a:spcBef>
                <a:spcPts val="0"/>
              </a:spcBef>
            </a:pPr>
            <a:r>
              <a:rPr lang="en-US" sz="1800" i="1"/>
              <a:t>Kramar, R. (2014). Beyond strategic human resource management: is sustainable human resource management the next approach?. The international journal of human resource management, 25(8), 1069-1089.</a:t>
            </a:r>
            <a:endParaRPr lang="en-US" sz="1800" i="1">
              <a:ea typeface="Calibri"/>
              <a:cs typeface="Calibri"/>
            </a:endParaRPr>
          </a:p>
          <a:p>
            <a:pPr>
              <a:spcBef>
                <a:spcPts val="0"/>
              </a:spcBef>
            </a:pPr>
            <a:endParaRPr lang="en-GB" sz="1800" i="1"/>
          </a:p>
          <a:p>
            <a:pPr>
              <a:spcBef>
                <a:spcPts val="0"/>
              </a:spcBef>
            </a:pPr>
            <a:r>
              <a:rPr lang="en-GB" sz="1800" i="1"/>
              <a:t>Xing, Y., Liu, Y., </a:t>
            </a:r>
            <a:r>
              <a:rPr lang="en-GB" sz="1800" i="1" err="1"/>
              <a:t>Boojihawon</a:t>
            </a:r>
            <a:r>
              <a:rPr lang="en-GB" sz="1800" i="1"/>
              <a:t>, D. K., &amp; </a:t>
            </a:r>
            <a:r>
              <a:rPr lang="en-GB" sz="1800" i="1" err="1"/>
              <a:t>Tarba</a:t>
            </a:r>
            <a:r>
              <a:rPr lang="en-GB" sz="1800" i="1"/>
              <a:t>, S. (2020). Entrepreneurial team and strategic agility: A conceptual framework and research agenda. Human Resource Management Review, 30(1), 100696.</a:t>
            </a:r>
            <a:endParaRPr lang="en-GB" sz="1800" i="1">
              <a:ea typeface="Calibri"/>
              <a:cs typeface="Calibri"/>
            </a:endParaRPr>
          </a:p>
        </p:txBody>
      </p:sp>
      <p:sp>
        <p:nvSpPr>
          <p:cNvPr id="4" name="Subtítulo 2">
            <a:extLst>
              <a:ext uri="{FF2B5EF4-FFF2-40B4-BE49-F238E27FC236}">
                <a16:creationId xmlns:a16="http://schemas.microsoft.com/office/drawing/2014/main" id="{00F0B794-5435-EF5F-9B90-9382228E7D5E}"/>
              </a:ext>
            </a:extLst>
          </p:cNvPr>
          <p:cNvSpPr txBox="1">
            <a:spLocks/>
          </p:cNvSpPr>
          <p:nvPr/>
        </p:nvSpPr>
        <p:spPr>
          <a:xfrm>
            <a:off x="352424" y="474043"/>
            <a:ext cx="4219575"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err="1">
                <a:solidFill>
                  <a:schemeClr val="bg1"/>
                </a:solidFill>
              </a:rPr>
              <a:t>Bibliography</a:t>
            </a:r>
            <a:endParaRPr lang="pt-PT" sz="2800" b="1">
              <a:solidFill>
                <a:schemeClr val="bg1"/>
              </a:solidFill>
            </a:endParaRPr>
          </a:p>
        </p:txBody>
      </p:sp>
    </p:spTree>
    <p:extLst>
      <p:ext uri="{BB962C8B-B14F-4D97-AF65-F5344CB8AC3E}">
        <p14:creationId xmlns:p14="http://schemas.microsoft.com/office/powerpoint/2010/main" val="71437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6A7EE7F5-246C-4A27-2D2F-A8E35100E6DA}"/>
              </a:ext>
            </a:extLst>
          </p:cNvPr>
          <p:cNvSpPr txBox="1">
            <a:spLocks/>
          </p:cNvSpPr>
          <p:nvPr/>
        </p:nvSpPr>
        <p:spPr>
          <a:xfrm>
            <a:off x="1278256" y="2085579"/>
            <a:ext cx="4448491" cy="1338188"/>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i="1" dirty="0">
                <a:solidFill>
                  <a:srgbClr val="4E4D4D"/>
                </a:solidFill>
              </a:rPr>
              <a:t>Understand that recruitment is more difficult for certain social groups than for others due to discriminatory prejudices;</a:t>
            </a:r>
            <a:endParaRPr lang="en-US" b="1" i="1" dirty="0">
              <a:solidFill>
                <a:srgbClr val="4E4D4D"/>
              </a:solidFill>
              <a:ea typeface="Calibri"/>
              <a:cs typeface="Calibri"/>
            </a:endParaRPr>
          </a:p>
        </p:txBody>
      </p:sp>
      <p:pic>
        <p:nvPicPr>
          <p:cNvPr id="5" name="Gráfico 4" descr="Cérebro com preenchimento sólido">
            <a:extLst>
              <a:ext uri="{FF2B5EF4-FFF2-40B4-BE49-F238E27FC236}">
                <a16:creationId xmlns:a16="http://schemas.microsoft.com/office/drawing/2014/main" id="{539D4198-D6F9-2D6B-113D-B6266322E4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582" y="4272579"/>
            <a:ext cx="690879" cy="690879"/>
          </a:xfrm>
          <a:prstGeom prst="rect">
            <a:avLst/>
          </a:prstGeom>
        </p:spPr>
      </p:pic>
      <p:sp>
        <p:nvSpPr>
          <p:cNvPr id="6" name="Subtítulo 2">
            <a:extLst>
              <a:ext uri="{FF2B5EF4-FFF2-40B4-BE49-F238E27FC236}">
                <a16:creationId xmlns:a16="http://schemas.microsoft.com/office/drawing/2014/main" id="{0F1730EB-ED05-C8D3-316F-F49E046B8376}"/>
              </a:ext>
            </a:extLst>
          </p:cNvPr>
          <p:cNvSpPr txBox="1">
            <a:spLocks/>
          </p:cNvSpPr>
          <p:nvPr/>
        </p:nvSpPr>
        <p:spPr>
          <a:xfrm>
            <a:off x="1251675" y="4223480"/>
            <a:ext cx="4338773" cy="1338188"/>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i="1" dirty="0">
                <a:solidFill>
                  <a:srgbClr val="4E4D4D"/>
                </a:solidFill>
              </a:rPr>
              <a:t>Understand that the recruitment process consists of several phases;</a:t>
            </a:r>
            <a:r>
              <a:rPr lang="pt-PT" i="1" dirty="0">
                <a:solidFill>
                  <a:srgbClr val="4E4D4D"/>
                </a:solidFill>
              </a:rPr>
              <a:t>
</a:t>
            </a:r>
            <a:endParaRPr lang="pt-PT" dirty="0">
              <a:ea typeface="Calibri" panose="020F0502020204030204"/>
              <a:cs typeface="Calibri" panose="020F0502020204030204"/>
            </a:endParaRPr>
          </a:p>
        </p:txBody>
      </p:sp>
      <p:sp>
        <p:nvSpPr>
          <p:cNvPr id="7" name="Subtítulo 2">
            <a:extLst>
              <a:ext uri="{FF2B5EF4-FFF2-40B4-BE49-F238E27FC236}">
                <a16:creationId xmlns:a16="http://schemas.microsoft.com/office/drawing/2014/main" id="{38640EB7-297E-3DC7-2C83-06735A732B16}"/>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Learning outcomes</a:t>
            </a:r>
            <a:endParaRPr lang="pt-PT" sz="2800" dirty="0">
              <a:solidFill>
                <a:srgbClr val="7F8AF6"/>
              </a:solidFill>
            </a:endParaRPr>
          </a:p>
        </p:txBody>
      </p:sp>
      <p:sp>
        <p:nvSpPr>
          <p:cNvPr id="8" name="Subtítulo 2">
            <a:extLst>
              <a:ext uri="{FF2B5EF4-FFF2-40B4-BE49-F238E27FC236}">
                <a16:creationId xmlns:a16="http://schemas.microsoft.com/office/drawing/2014/main" id="{A9F1CA36-B6F0-8DF9-1F76-790B94B3A087}"/>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err="1">
                <a:solidFill>
                  <a:schemeClr val="bg1"/>
                </a:solidFill>
              </a:rPr>
              <a:t>Webinar</a:t>
            </a:r>
            <a:r>
              <a:rPr lang="pt-PT" sz="2800" b="1">
                <a:solidFill>
                  <a:schemeClr val="bg1"/>
                </a:solidFill>
              </a:rPr>
              <a:t> 7</a:t>
            </a:r>
          </a:p>
        </p:txBody>
      </p:sp>
      <p:sp>
        <p:nvSpPr>
          <p:cNvPr id="9" name="Subtítulo 2">
            <a:extLst>
              <a:ext uri="{FF2B5EF4-FFF2-40B4-BE49-F238E27FC236}">
                <a16:creationId xmlns:a16="http://schemas.microsoft.com/office/drawing/2014/main" id="{1D5AD94F-AE84-9F5F-51E5-DC163C2CEC44}"/>
              </a:ext>
            </a:extLst>
          </p:cNvPr>
          <p:cNvSpPr txBox="1">
            <a:spLocks/>
          </p:cNvSpPr>
          <p:nvPr/>
        </p:nvSpPr>
        <p:spPr>
          <a:xfrm>
            <a:off x="6621942" y="2085579"/>
            <a:ext cx="5012849" cy="1347048"/>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i="1" dirty="0">
                <a:solidFill>
                  <a:srgbClr val="4E4D4D"/>
                </a:solidFill>
              </a:rPr>
              <a:t>Learn about tools and resources to help participants implement inclusive human resources policies;</a:t>
            </a:r>
            <a:r>
              <a:rPr lang="pt-PT" dirty="0"/>
              <a:t>
</a:t>
            </a:r>
            <a:endParaRPr lang="en-US" dirty="0">
              <a:ea typeface="Calibri" panose="020F0502020204030204"/>
              <a:cs typeface="Calibri" panose="020F0502020204030204"/>
            </a:endParaRPr>
          </a:p>
        </p:txBody>
      </p:sp>
      <p:pic>
        <p:nvPicPr>
          <p:cNvPr id="11" name="Gráfico 10" descr="Cérebro com preenchimento sólido">
            <a:extLst>
              <a:ext uri="{FF2B5EF4-FFF2-40B4-BE49-F238E27FC236}">
                <a16:creationId xmlns:a16="http://schemas.microsoft.com/office/drawing/2014/main" id="{07202BDF-B2F5-40F1-1074-645AEA0AC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4060" y="4272579"/>
            <a:ext cx="768259" cy="690879"/>
          </a:xfrm>
          <a:prstGeom prst="rect">
            <a:avLst/>
          </a:prstGeom>
        </p:spPr>
      </p:pic>
      <p:sp>
        <p:nvSpPr>
          <p:cNvPr id="12" name="Subtítulo 2">
            <a:extLst>
              <a:ext uri="{FF2B5EF4-FFF2-40B4-BE49-F238E27FC236}">
                <a16:creationId xmlns:a16="http://schemas.microsoft.com/office/drawing/2014/main" id="{F23A9B1C-C3D9-B8F2-1E33-C6D4B9E3D388}"/>
              </a:ext>
            </a:extLst>
          </p:cNvPr>
          <p:cNvSpPr txBox="1">
            <a:spLocks/>
          </p:cNvSpPr>
          <p:nvPr/>
        </p:nvSpPr>
        <p:spPr>
          <a:xfrm>
            <a:off x="6524477" y="4223481"/>
            <a:ext cx="5309054" cy="1338188"/>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i="1" dirty="0">
                <a:solidFill>
                  <a:srgbClr val="4E4D4D"/>
                </a:solidFill>
              </a:rPr>
              <a:t>Be able to implement practices to make the recruitment process more inclusive.</a:t>
            </a:r>
            <a:endParaRPr lang="en-US" i="1" dirty="0">
              <a:solidFill>
                <a:srgbClr val="4E4D4D"/>
              </a:solidFill>
              <a:ea typeface="Calibri" panose="020F0502020204030204"/>
              <a:cs typeface="Calibri" panose="020F0502020204030204"/>
            </a:endParaRPr>
          </a:p>
        </p:txBody>
      </p:sp>
      <p:pic>
        <p:nvPicPr>
          <p:cNvPr id="2" name="Gráfico 1" descr="Cérebro com preenchimento sólido">
            <a:extLst>
              <a:ext uri="{FF2B5EF4-FFF2-40B4-BE49-F238E27FC236}">
                <a16:creationId xmlns:a16="http://schemas.microsoft.com/office/drawing/2014/main" id="{F5852B4D-DAFC-A486-C9C0-61741F3146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581" y="2085579"/>
            <a:ext cx="690879" cy="690879"/>
          </a:xfrm>
          <a:prstGeom prst="rect">
            <a:avLst/>
          </a:prstGeom>
        </p:spPr>
      </p:pic>
      <p:pic>
        <p:nvPicPr>
          <p:cNvPr id="13" name="Gráfico 12" descr="Cérebro com preenchimento sólido">
            <a:extLst>
              <a:ext uri="{FF2B5EF4-FFF2-40B4-BE49-F238E27FC236}">
                <a16:creationId xmlns:a16="http://schemas.microsoft.com/office/drawing/2014/main" id="{15A7B56B-F698-46B7-CE3F-57F4FF1722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297" y="2085579"/>
            <a:ext cx="768259" cy="690879"/>
          </a:xfrm>
          <a:prstGeom prst="rect">
            <a:avLst/>
          </a:prstGeom>
        </p:spPr>
      </p:pic>
    </p:spTree>
    <p:extLst>
      <p:ext uri="{BB962C8B-B14F-4D97-AF65-F5344CB8AC3E}">
        <p14:creationId xmlns:p14="http://schemas.microsoft.com/office/powerpoint/2010/main" val="2811563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A9F1CA36-B6F0-8DF9-1F76-790B94B3A087}"/>
              </a:ext>
            </a:extLst>
          </p:cNvPr>
          <p:cNvSpPr txBox="1">
            <a:spLocks/>
          </p:cNvSpPr>
          <p:nvPr/>
        </p:nvSpPr>
        <p:spPr>
          <a:xfrm>
            <a:off x="339816" y="41141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err="1">
                <a:solidFill>
                  <a:schemeClr val="bg1"/>
                </a:solidFill>
              </a:rPr>
              <a:t>Partnership</a:t>
            </a:r>
            <a:endParaRPr lang="pt-PT" sz="2800" b="1">
              <a:solidFill>
                <a:schemeClr val="bg1"/>
              </a:solidFill>
            </a:endParaRPr>
          </a:p>
        </p:txBody>
      </p:sp>
      <p:pic>
        <p:nvPicPr>
          <p:cNvPr id="15" name="Imagem 14" descr="Uma imagem com texto, vidro&#10;&#10;Descrição gerada automaticamente">
            <a:extLst>
              <a:ext uri="{FF2B5EF4-FFF2-40B4-BE49-F238E27FC236}">
                <a16:creationId xmlns:a16="http://schemas.microsoft.com/office/drawing/2014/main" id="{75136C9D-A05E-08C5-AC89-1C33FDA06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134" y="2882246"/>
            <a:ext cx="1803748" cy="1534357"/>
          </a:xfrm>
          <a:prstGeom prst="rect">
            <a:avLst/>
          </a:prstGeom>
        </p:spPr>
      </p:pic>
      <p:pic>
        <p:nvPicPr>
          <p:cNvPr id="16" name="Imagem 15">
            <a:extLst>
              <a:ext uri="{FF2B5EF4-FFF2-40B4-BE49-F238E27FC236}">
                <a16:creationId xmlns:a16="http://schemas.microsoft.com/office/drawing/2014/main" id="{2FF795C0-5DFA-06FB-B84A-667BF4632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505" y="2926234"/>
            <a:ext cx="2595255" cy="1427967"/>
          </a:xfrm>
          <a:prstGeom prst="rect">
            <a:avLst/>
          </a:prstGeom>
        </p:spPr>
      </p:pic>
      <p:pic>
        <p:nvPicPr>
          <p:cNvPr id="17" name="Imagem 16" descr="Uma imagem com texto&#10;&#10;Descrição gerada automaticamente">
            <a:extLst>
              <a:ext uri="{FF2B5EF4-FFF2-40B4-BE49-F238E27FC236}">
                <a16:creationId xmlns:a16="http://schemas.microsoft.com/office/drawing/2014/main" id="{C571CA02-72EC-BDAE-2D2D-7DBFB6B43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691" y="3489906"/>
            <a:ext cx="3762854" cy="701457"/>
          </a:xfrm>
          <a:prstGeom prst="rect">
            <a:avLst/>
          </a:prstGeom>
        </p:spPr>
      </p:pic>
    </p:spTree>
    <p:extLst>
      <p:ext uri="{BB962C8B-B14F-4D97-AF65-F5344CB8AC3E}">
        <p14:creationId xmlns:p14="http://schemas.microsoft.com/office/powerpoint/2010/main" val="2898425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873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21st Century Approach to Human Resource Management -">
            <a:extLst>
              <a:ext uri="{FF2B5EF4-FFF2-40B4-BE49-F238E27FC236}">
                <a16:creationId xmlns:a16="http://schemas.microsoft.com/office/drawing/2014/main" id="{DF893C78-9A53-E6F1-463E-30B1276B5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28" b="17463"/>
          <a:stretch/>
        </p:blipFill>
        <p:spPr bwMode="auto">
          <a:xfrm>
            <a:off x="0" y="0"/>
            <a:ext cx="12192000" cy="562361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F5B8D308-0FCE-734B-E31F-B8135EE71D75}"/>
              </a:ext>
            </a:extLst>
          </p:cNvPr>
          <p:cNvSpPr/>
          <p:nvPr/>
        </p:nvSpPr>
        <p:spPr>
          <a:xfrm>
            <a:off x="0" y="0"/>
            <a:ext cx="12192000" cy="5623615"/>
          </a:xfrm>
          <a:prstGeom prst="rect">
            <a:avLst/>
          </a:prstGeom>
          <a:solidFill>
            <a:srgbClr val="7F8AF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Subtítulo 2">
            <a:extLst>
              <a:ext uri="{FF2B5EF4-FFF2-40B4-BE49-F238E27FC236}">
                <a16:creationId xmlns:a16="http://schemas.microsoft.com/office/drawing/2014/main" id="{9039EEB2-59BC-531E-6706-C5A29F12DD87}"/>
              </a:ext>
            </a:extLst>
          </p:cNvPr>
          <p:cNvSpPr txBox="1">
            <a:spLocks/>
          </p:cNvSpPr>
          <p:nvPr/>
        </p:nvSpPr>
        <p:spPr>
          <a:xfrm>
            <a:off x="534126" y="42658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err="1">
                <a:solidFill>
                  <a:schemeClr val="bg1"/>
                </a:solidFill>
              </a:rPr>
              <a:t>Content</a:t>
            </a:r>
            <a:endParaRPr lang="pt-PT" sz="2800" b="1">
              <a:solidFill>
                <a:schemeClr val="bg1"/>
              </a:solidFill>
            </a:endParaRPr>
          </a:p>
        </p:txBody>
      </p:sp>
      <p:sp>
        <p:nvSpPr>
          <p:cNvPr id="8" name="Subtítulo 2">
            <a:extLst>
              <a:ext uri="{FF2B5EF4-FFF2-40B4-BE49-F238E27FC236}">
                <a16:creationId xmlns:a16="http://schemas.microsoft.com/office/drawing/2014/main" id="{E2C3D4AA-22CA-43B8-E8E6-6805387540C8}"/>
              </a:ext>
            </a:extLst>
          </p:cNvPr>
          <p:cNvSpPr txBox="1">
            <a:spLocks/>
          </p:cNvSpPr>
          <p:nvPr/>
        </p:nvSpPr>
        <p:spPr>
          <a:xfrm>
            <a:off x="1380744" y="1426464"/>
            <a:ext cx="10587830" cy="2168477"/>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buFont typeface="+mj-lt"/>
              <a:buAutoNum type="romanUcPeriod"/>
            </a:pPr>
            <a:r>
              <a:rPr lang="en-US" i="1" dirty="0">
                <a:solidFill>
                  <a:schemeClr val="bg1"/>
                </a:solidFill>
              </a:rPr>
              <a:t>Human Resources Management 
5 Phases of Recruitment
Paradigms of the XXI Century
Strategic agility
Entrepreneurial team and strategic agility
Guest Presentation
Q&amp;A with the Guest</a:t>
            </a:r>
            <a:endParaRPr lang="pt-PT" i="1" dirty="0">
              <a:solidFill>
                <a:schemeClr val="bg1"/>
              </a:solidFill>
            </a:endParaRPr>
          </a:p>
        </p:txBody>
      </p:sp>
      <p:pic>
        <p:nvPicPr>
          <p:cNvPr id="4" name="Imagem 3">
            <a:extLst>
              <a:ext uri="{FF2B5EF4-FFF2-40B4-BE49-F238E27FC236}">
                <a16:creationId xmlns:a16="http://schemas.microsoft.com/office/drawing/2014/main" id="{F4CF93F5-B03E-31F8-BEAF-43444305469B}"/>
              </a:ext>
            </a:extLst>
          </p:cNvPr>
          <p:cNvPicPr>
            <a:picLocks noChangeAspect="1"/>
          </p:cNvPicPr>
          <p:nvPr/>
        </p:nvPicPr>
        <p:blipFill>
          <a:blip r:embed="rId3"/>
          <a:stretch>
            <a:fillRect/>
          </a:stretch>
        </p:blipFill>
        <p:spPr>
          <a:xfrm>
            <a:off x="3204539" y="5711477"/>
            <a:ext cx="6224133" cy="993259"/>
          </a:xfrm>
          <a:prstGeom prst="rect">
            <a:avLst/>
          </a:prstGeom>
        </p:spPr>
      </p:pic>
    </p:spTree>
    <p:extLst>
      <p:ext uri="{BB962C8B-B14F-4D97-AF65-F5344CB8AC3E}">
        <p14:creationId xmlns:p14="http://schemas.microsoft.com/office/powerpoint/2010/main" val="190063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1D94D53-FB8D-AC07-0D23-9ADE140B9622}"/>
              </a:ext>
            </a:extLst>
          </p:cNvPr>
          <p:cNvSpPr/>
          <p:nvPr/>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Subtítulo 2">
            <a:extLst>
              <a:ext uri="{FF2B5EF4-FFF2-40B4-BE49-F238E27FC236}">
                <a16:creationId xmlns:a16="http://schemas.microsoft.com/office/drawing/2014/main" id="{084A2B79-33CB-4F1D-A3D0-4FD9962BB765}"/>
              </a:ext>
            </a:extLst>
          </p:cNvPr>
          <p:cNvSpPr txBox="1">
            <a:spLocks/>
          </p:cNvSpPr>
          <p:nvPr/>
        </p:nvSpPr>
        <p:spPr>
          <a:xfrm>
            <a:off x="1354630" y="1929156"/>
            <a:ext cx="10603690" cy="115431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3600" b="1" dirty="0" err="1">
                <a:solidFill>
                  <a:schemeClr val="bg1"/>
                </a:solidFill>
              </a:rPr>
              <a:t>Webinar</a:t>
            </a:r>
            <a:r>
              <a:rPr lang="pt-PT" sz="3600" b="1" dirty="0">
                <a:solidFill>
                  <a:schemeClr val="bg1"/>
                </a:solidFill>
              </a:rPr>
              <a:t> 7</a:t>
            </a:r>
            <a:br>
              <a:rPr lang="pt-PT" sz="3600" dirty="0"/>
            </a:br>
            <a:r>
              <a:rPr lang="en-US" sz="3600" dirty="0">
                <a:solidFill>
                  <a:schemeClr val="bg1"/>
                </a:solidFill>
              </a:rPr>
              <a:t>Human Resources Management in the XXI Century</a:t>
            </a:r>
            <a:endParaRPr lang="en-US" sz="3600" dirty="0">
              <a:solidFill>
                <a:schemeClr val="bg1"/>
              </a:solidFill>
              <a:cs typeface="Calibri"/>
            </a:endParaRPr>
          </a:p>
        </p:txBody>
      </p:sp>
    </p:spTree>
    <p:extLst>
      <p:ext uri="{BB962C8B-B14F-4D97-AF65-F5344CB8AC3E}">
        <p14:creationId xmlns:p14="http://schemas.microsoft.com/office/powerpoint/2010/main" val="1009809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8935EFE2-8765-01EC-33E3-474740854362}"/>
              </a:ext>
            </a:extLst>
          </p:cNvPr>
          <p:cNvSpPr txBox="1">
            <a:spLocks/>
          </p:cNvSpPr>
          <p:nvPr/>
        </p:nvSpPr>
        <p:spPr>
          <a:xfrm>
            <a:off x="533401" y="2594610"/>
            <a:ext cx="6586880" cy="318312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000" i="1" dirty="0">
                <a:solidFill>
                  <a:srgbClr val="4E4D4D"/>
                </a:solidFill>
              </a:rPr>
              <a:t>Human Resource Management is the strategic administration of HR responsible for aligning organizational objectives with the satisfaction of a company's employees. 
HR management uses different techniques of People Management and Administration to achieve this purpose</a:t>
            </a:r>
            <a:r>
              <a:rPr lang="pt-PT" sz="2000" i="1" dirty="0">
                <a:solidFill>
                  <a:srgbClr val="4E4D4D"/>
                </a:solidFill>
              </a:rPr>
              <a:t>.</a:t>
            </a:r>
          </a:p>
          <a:p>
            <a:pPr algn="just">
              <a:lnSpc>
                <a:spcPct val="100000"/>
              </a:lnSpc>
            </a:pPr>
            <a:endParaRPr lang="pt-PT" sz="2000" i="1" dirty="0">
              <a:solidFill>
                <a:srgbClr val="4E4D4D"/>
              </a:solidFill>
              <a:ea typeface="Calibri"/>
              <a:cs typeface="Calibri"/>
            </a:endParaRPr>
          </a:p>
          <a:p>
            <a:pPr algn="r">
              <a:lnSpc>
                <a:spcPct val="100000"/>
              </a:lnSpc>
            </a:pPr>
            <a:r>
              <a:rPr lang="pt-PT" sz="1200" i="1" dirty="0">
                <a:solidFill>
                  <a:srgbClr val="4E4D4D"/>
                </a:solidFill>
                <a:ea typeface="Calibri"/>
                <a:cs typeface="Calibri"/>
              </a:rPr>
              <a:t>(Dias, 2023)</a:t>
            </a:r>
            <a:endParaRPr lang="en-US" sz="1200" dirty="0">
              <a:ea typeface="Calibri"/>
              <a:cs typeface="Calibri"/>
            </a:endParaRPr>
          </a:p>
        </p:txBody>
      </p:sp>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750573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Sustainable Human Resource Management</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53900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pic>
        <p:nvPicPr>
          <p:cNvPr id="4" name="Imagem 4" descr="Mãos dadas a cada outra pulsos e interligada ao formulário um círculo">
            <a:extLst>
              <a:ext uri="{FF2B5EF4-FFF2-40B4-BE49-F238E27FC236}">
                <a16:creationId xmlns:a16="http://schemas.microsoft.com/office/drawing/2014/main" id="{3B36887C-751B-793F-33D1-2205FAED9EC0}"/>
              </a:ext>
            </a:extLst>
          </p:cNvPr>
          <p:cNvPicPr>
            <a:picLocks noChangeAspect="1"/>
          </p:cNvPicPr>
          <p:nvPr/>
        </p:nvPicPr>
        <p:blipFill>
          <a:blip r:embed="rId2"/>
          <a:stretch>
            <a:fillRect/>
          </a:stretch>
        </p:blipFill>
        <p:spPr>
          <a:xfrm>
            <a:off x="7945356" y="2777490"/>
            <a:ext cx="3576083" cy="2387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833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7505736"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The 5 phases of recruitment</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853900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solidFill>
                  <a:schemeClr val="bg1"/>
                </a:solidFill>
              </a:rPr>
              <a:t>Human Resources Management in the XXI Century</a:t>
            </a:r>
            <a:endParaRPr lang="pt-PT" sz="2800" b="1" dirty="0">
              <a:solidFill>
                <a:schemeClr val="bg1"/>
              </a:solidFill>
            </a:endParaRPr>
          </a:p>
        </p:txBody>
      </p:sp>
      <p:sp>
        <p:nvSpPr>
          <p:cNvPr id="5" name="Right Arrow Callout 6">
            <a:extLst>
              <a:ext uri="{FF2B5EF4-FFF2-40B4-BE49-F238E27FC236}">
                <a16:creationId xmlns:a16="http://schemas.microsoft.com/office/drawing/2014/main" id="{773CA6D1-1B81-F98F-CF0C-9F5C2A6C597C}"/>
              </a:ext>
            </a:extLst>
          </p:cNvPr>
          <p:cNvSpPr/>
          <p:nvPr/>
        </p:nvSpPr>
        <p:spPr>
          <a:xfrm>
            <a:off x="8007586" y="2020264"/>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grpSp>
        <p:nvGrpSpPr>
          <p:cNvPr id="6" name="그룹 43">
            <a:extLst>
              <a:ext uri="{FF2B5EF4-FFF2-40B4-BE49-F238E27FC236}">
                <a16:creationId xmlns:a16="http://schemas.microsoft.com/office/drawing/2014/main" id="{93933530-105A-DF28-F5EB-FB4607F05898}"/>
              </a:ext>
            </a:extLst>
          </p:cNvPr>
          <p:cNvGrpSpPr/>
          <p:nvPr/>
        </p:nvGrpSpPr>
        <p:grpSpPr>
          <a:xfrm>
            <a:off x="2440972" y="2013183"/>
            <a:ext cx="5924233" cy="1025974"/>
            <a:chOff x="974977" y="1777619"/>
            <a:chExt cx="7676630" cy="1631658"/>
          </a:xfrm>
        </p:grpSpPr>
        <p:sp>
          <p:nvSpPr>
            <p:cNvPr id="7" name="Right Arrow Callout 4">
              <a:extLst>
                <a:ext uri="{FF2B5EF4-FFF2-40B4-BE49-F238E27FC236}">
                  <a16:creationId xmlns:a16="http://schemas.microsoft.com/office/drawing/2014/main" id="{F7613A6C-678D-05DA-A77B-6AD9FD5DB575}"/>
                </a:ext>
              </a:extLst>
            </p:cNvPr>
            <p:cNvSpPr/>
            <p:nvPr/>
          </p:nvSpPr>
          <p:spPr>
            <a:xfrm>
              <a:off x="6384899" y="1777619"/>
              <a:ext cx="2266708" cy="1602140"/>
            </a:xfrm>
            <a:prstGeom prst="rightArrowCallout">
              <a:avLst>
                <a:gd name="adj1" fmla="val 30293"/>
                <a:gd name="adj2" fmla="val 25630"/>
                <a:gd name="adj3" fmla="val 24276"/>
                <a:gd name="adj4" fmla="val 70595"/>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9" name="Right Arrow Callout 5">
              <a:extLst>
                <a:ext uri="{FF2B5EF4-FFF2-40B4-BE49-F238E27FC236}">
                  <a16:creationId xmlns:a16="http://schemas.microsoft.com/office/drawing/2014/main" id="{5E096943-6433-6471-4E8A-BBDCF44D6663}"/>
                </a:ext>
              </a:extLst>
            </p:cNvPr>
            <p:cNvSpPr/>
            <p:nvPr/>
          </p:nvSpPr>
          <p:spPr>
            <a:xfrm>
              <a:off x="4581591" y="1778945"/>
              <a:ext cx="2266708" cy="1602140"/>
            </a:xfrm>
            <a:prstGeom prst="rightArrowCallout">
              <a:avLst>
                <a:gd name="adj1" fmla="val 30293"/>
                <a:gd name="adj2" fmla="val 25630"/>
                <a:gd name="adj3" fmla="val 24276"/>
                <a:gd name="adj4" fmla="val 70272"/>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10" name="Right Arrow Callout 6">
              <a:extLst>
                <a:ext uri="{FF2B5EF4-FFF2-40B4-BE49-F238E27FC236}">
                  <a16:creationId xmlns:a16="http://schemas.microsoft.com/office/drawing/2014/main" id="{A8308506-E11A-2709-6FED-50A8C4B9993C}"/>
                </a:ext>
              </a:extLst>
            </p:cNvPr>
            <p:cNvSpPr/>
            <p:nvPr/>
          </p:nvSpPr>
          <p:spPr>
            <a:xfrm>
              <a:off x="2778282" y="1778945"/>
              <a:ext cx="2266708" cy="1602140"/>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11" name="Right Arrow Callout 7">
              <a:extLst>
                <a:ext uri="{FF2B5EF4-FFF2-40B4-BE49-F238E27FC236}">
                  <a16:creationId xmlns:a16="http://schemas.microsoft.com/office/drawing/2014/main" id="{B3B6A8F6-B587-2FC9-7A5C-BC049C18D9A8}"/>
                </a:ext>
              </a:extLst>
            </p:cNvPr>
            <p:cNvSpPr/>
            <p:nvPr/>
          </p:nvSpPr>
          <p:spPr>
            <a:xfrm>
              <a:off x="974977" y="1778945"/>
              <a:ext cx="2266708" cy="1630332"/>
            </a:xfrm>
            <a:prstGeom prst="rightArrowCallout">
              <a:avLst>
                <a:gd name="adj1" fmla="val 30293"/>
                <a:gd name="adj2" fmla="val 25630"/>
                <a:gd name="adj3" fmla="val 24276"/>
                <a:gd name="adj4" fmla="val 70927"/>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grpSp>
      <p:pic>
        <p:nvPicPr>
          <p:cNvPr id="12" name="Gráfico 11" descr="Inteligência Artificial com preenchimento sólido">
            <a:extLst>
              <a:ext uri="{FF2B5EF4-FFF2-40B4-BE49-F238E27FC236}">
                <a16:creationId xmlns:a16="http://schemas.microsoft.com/office/drawing/2014/main" id="{14CD5E72-BFED-2AEF-9ED9-13BB352A6E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1392" y="2189432"/>
            <a:ext cx="660223" cy="660223"/>
          </a:xfrm>
          <a:prstGeom prst="rect">
            <a:avLst/>
          </a:prstGeom>
        </p:spPr>
      </p:pic>
      <p:pic>
        <p:nvPicPr>
          <p:cNvPr id="13" name="Gráfico 12" descr="Rede de utilizadores com preenchimento sólido">
            <a:extLst>
              <a:ext uri="{FF2B5EF4-FFF2-40B4-BE49-F238E27FC236}">
                <a16:creationId xmlns:a16="http://schemas.microsoft.com/office/drawing/2014/main" id="{C68CE59B-D651-8652-2D10-ABAB41E72D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88513" y="2171710"/>
            <a:ext cx="704526" cy="704526"/>
          </a:xfrm>
          <a:prstGeom prst="rect">
            <a:avLst/>
          </a:prstGeom>
        </p:spPr>
      </p:pic>
      <p:sp>
        <p:nvSpPr>
          <p:cNvPr id="14" name="TextBox 5">
            <a:extLst>
              <a:ext uri="{FF2B5EF4-FFF2-40B4-BE49-F238E27FC236}">
                <a16:creationId xmlns:a16="http://schemas.microsoft.com/office/drawing/2014/main" id="{26F617AD-7D83-D1EB-9552-EE8342DCA20F}"/>
              </a:ext>
            </a:extLst>
          </p:cNvPr>
          <p:cNvSpPr txBox="1"/>
          <p:nvPr/>
        </p:nvSpPr>
        <p:spPr>
          <a:xfrm>
            <a:off x="4208975" y="3401258"/>
            <a:ext cx="1266871" cy="61555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3400" b="1">
                <a:solidFill>
                  <a:schemeClr val="accent4"/>
                </a:solidFill>
                <a:cs typeface="Arial" pitchFamily="34" charset="0"/>
              </a:rPr>
              <a:t>3</a:t>
            </a:r>
            <a:endParaRPr lang="ko-KR" altLang="en-US" sz="3400" b="1">
              <a:solidFill>
                <a:schemeClr val="accent4"/>
              </a:solidFill>
              <a:cs typeface="Arial" pitchFamily="34" charset="0"/>
            </a:endParaRPr>
          </a:p>
        </p:txBody>
      </p:sp>
      <p:sp>
        <p:nvSpPr>
          <p:cNvPr id="15" name="TextBox 10">
            <a:extLst>
              <a:ext uri="{FF2B5EF4-FFF2-40B4-BE49-F238E27FC236}">
                <a16:creationId xmlns:a16="http://schemas.microsoft.com/office/drawing/2014/main" id="{26027013-156A-0073-708F-036B9E27B7E3}"/>
              </a:ext>
            </a:extLst>
          </p:cNvPr>
          <p:cNvSpPr txBox="1"/>
          <p:nvPr/>
        </p:nvSpPr>
        <p:spPr>
          <a:xfrm>
            <a:off x="1180983" y="3429000"/>
            <a:ext cx="2094594" cy="101566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200" b="1">
                <a:solidFill>
                  <a:schemeClr val="tx1">
                    <a:lumMod val="65000"/>
                    <a:lumOff val="35000"/>
                  </a:schemeClr>
                </a:solidFill>
                <a:cs typeface="Arial" pitchFamily="34" charset="0"/>
              </a:rPr>
              <a:t>Prepare the Recruitment Process 
Recruitment teams aligned with the strategy and values of inclusion</a:t>
            </a:r>
            <a:endParaRPr lang="ko-KR" altLang="en-US" sz="1200">
              <a:solidFill>
                <a:schemeClr val="tx1">
                  <a:lumMod val="75000"/>
                  <a:lumOff val="25000"/>
                </a:schemeClr>
              </a:solidFill>
              <a:cs typeface="Arial" pitchFamily="34" charset="0"/>
            </a:endParaRPr>
          </a:p>
        </p:txBody>
      </p:sp>
      <p:sp>
        <p:nvSpPr>
          <p:cNvPr id="16" name="TextBox 3">
            <a:extLst>
              <a:ext uri="{FF2B5EF4-FFF2-40B4-BE49-F238E27FC236}">
                <a16:creationId xmlns:a16="http://schemas.microsoft.com/office/drawing/2014/main" id="{58CF27C3-0C80-940A-287E-45349074F9D4}"/>
              </a:ext>
            </a:extLst>
          </p:cNvPr>
          <p:cNvSpPr txBox="1"/>
          <p:nvPr/>
        </p:nvSpPr>
        <p:spPr>
          <a:xfrm>
            <a:off x="8641034" y="3404672"/>
            <a:ext cx="1201191" cy="61555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3400" b="1">
                <a:solidFill>
                  <a:srgbClr val="002060"/>
                </a:solidFill>
                <a:cs typeface="Arial" pitchFamily="34" charset="0"/>
              </a:rPr>
              <a:t>5</a:t>
            </a:r>
            <a:endParaRPr lang="ko-KR" altLang="en-US" sz="3400" b="1">
              <a:solidFill>
                <a:srgbClr val="002060"/>
              </a:solidFill>
              <a:cs typeface="Arial" pitchFamily="34" charset="0"/>
            </a:endParaRPr>
          </a:p>
        </p:txBody>
      </p:sp>
      <p:sp>
        <p:nvSpPr>
          <p:cNvPr id="17" name="TextBox 4">
            <a:extLst>
              <a:ext uri="{FF2B5EF4-FFF2-40B4-BE49-F238E27FC236}">
                <a16:creationId xmlns:a16="http://schemas.microsoft.com/office/drawing/2014/main" id="{FC22D8AD-6544-2881-03CF-F7385FAD28D9}"/>
              </a:ext>
            </a:extLst>
          </p:cNvPr>
          <p:cNvSpPr txBox="1"/>
          <p:nvPr/>
        </p:nvSpPr>
        <p:spPr>
          <a:xfrm>
            <a:off x="6410582" y="4764112"/>
            <a:ext cx="1233339" cy="61555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3400" b="1">
                <a:solidFill>
                  <a:schemeClr val="accent6">
                    <a:lumMod val="50000"/>
                  </a:schemeClr>
                </a:solidFill>
                <a:cs typeface="Arial" pitchFamily="34" charset="0"/>
              </a:rPr>
              <a:t>4</a:t>
            </a:r>
            <a:endParaRPr lang="ko-KR" altLang="en-US" sz="3400" b="1">
              <a:solidFill>
                <a:schemeClr val="accent6">
                  <a:lumMod val="50000"/>
                </a:schemeClr>
              </a:solidFill>
              <a:cs typeface="Arial" pitchFamily="34" charset="0"/>
            </a:endParaRPr>
          </a:p>
        </p:txBody>
      </p:sp>
      <p:sp>
        <p:nvSpPr>
          <p:cNvPr id="18" name="TextBox 10">
            <a:extLst>
              <a:ext uri="{FF2B5EF4-FFF2-40B4-BE49-F238E27FC236}">
                <a16:creationId xmlns:a16="http://schemas.microsoft.com/office/drawing/2014/main" id="{FD3844E9-2407-9A9A-D3B3-9194F51247B2}"/>
              </a:ext>
            </a:extLst>
          </p:cNvPr>
          <p:cNvSpPr txBox="1"/>
          <p:nvPr/>
        </p:nvSpPr>
        <p:spPr>
          <a:xfrm>
            <a:off x="2903784" y="4792340"/>
            <a:ext cx="2057400" cy="646331"/>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200" b="1">
                <a:solidFill>
                  <a:schemeClr val="tx1">
                    <a:lumMod val="65000"/>
                    <a:lumOff val="35000"/>
                  </a:schemeClr>
                </a:solidFill>
                <a:cs typeface="Arial" pitchFamily="34" charset="0"/>
              </a:rPr>
              <a:t>Recruitment and Selection
Find the professionals who best fit the required profile</a:t>
            </a:r>
            <a:endParaRPr lang="ko-KR" altLang="en-US" sz="1200" dirty="0">
              <a:solidFill>
                <a:schemeClr val="tx1">
                  <a:lumMod val="75000"/>
                  <a:lumOff val="25000"/>
                </a:schemeClr>
              </a:solidFill>
              <a:cs typeface="Arial" pitchFamily="34" charset="0"/>
            </a:endParaRPr>
          </a:p>
        </p:txBody>
      </p:sp>
      <p:sp>
        <p:nvSpPr>
          <p:cNvPr id="19" name="TextBox 10">
            <a:extLst>
              <a:ext uri="{FF2B5EF4-FFF2-40B4-BE49-F238E27FC236}">
                <a16:creationId xmlns:a16="http://schemas.microsoft.com/office/drawing/2014/main" id="{63ABF0FF-BFDA-29EA-2F41-39D4B8E5E930}"/>
              </a:ext>
            </a:extLst>
          </p:cNvPr>
          <p:cNvSpPr txBox="1"/>
          <p:nvPr/>
        </p:nvSpPr>
        <p:spPr>
          <a:xfrm>
            <a:off x="9492683" y="3429000"/>
            <a:ext cx="2128704"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sz="1200"/>
              <a:t>Output
The conduct of an interview at the time of the worker's departure</a:t>
            </a:r>
            <a:endParaRPr lang="ko-KR" altLang="en-US" sz="1200" dirty="0">
              <a:solidFill>
                <a:schemeClr val="tx1">
                  <a:lumMod val="75000"/>
                  <a:lumOff val="25000"/>
                </a:schemeClr>
              </a:solidFill>
              <a:cs typeface="Arial" pitchFamily="34" charset="0"/>
            </a:endParaRPr>
          </a:p>
        </p:txBody>
      </p:sp>
      <p:sp>
        <p:nvSpPr>
          <p:cNvPr id="20" name="TextBox 10">
            <a:extLst>
              <a:ext uri="{FF2B5EF4-FFF2-40B4-BE49-F238E27FC236}">
                <a16:creationId xmlns:a16="http://schemas.microsoft.com/office/drawing/2014/main" id="{A5A5F5B7-B4A4-0606-4486-0DF136DB483F}"/>
              </a:ext>
            </a:extLst>
          </p:cNvPr>
          <p:cNvSpPr txBox="1"/>
          <p:nvPr/>
        </p:nvSpPr>
        <p:spPr>
          <a:xfrm>
            <a:off x="7319875" y="4836408"/>
            <a:ext cx="2216873"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sz="1200"/>
              <a:t>Accompaniment
Monitoring adjusted to your needs, interests and potential of the employee</a:t>
            </a:r>
            <a:endParaRPr lang="ko-KR" altLang="en-US" sz="1200" dirty="0">
              <a:solidFill>
                <a:schemeClr val="tx1">
                  <a:lumMod val="75000"/>
                  <a:lumOff val="25000"/>
                </a:schemeClr>
              </a:solidFill>
              <a:cs typeface="Arial" pitchFamily="34" charset="0"/>
            </a:endParaRPr>
          </a:p>
        </p:txBody>
      </p:sp>
      <p:sp>
        <p:nvSpPr>
          <p:cNvPr id="21" name="TextBox 5">
            <a:extLst>
              <a:ext uri="{FF2B5EF4-FFF2-40B4-BE49-F238E27FC236}">
                <a16:creationId xmlns:a16="http://schemas.microsoft.com/office/drawing/2014/main" id="{7D461AE8-20EB-A079-CE29-FD04490BA3B4}"/>
              </a:ext>
            </a:extLst>
          </p:cNvPr>
          <p:cNvSpPr txBox="1"/>
          <p:nvPr/>
        </p:nvSpPr>
        <p:spPr>
          <a:xfrm>
            <a:off x="1903056" y="4747337"/>
            <a:ext cx="1233339" cy="61555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3400" b="1">
                <a:solidFill>
                  <a:schemeClr val="accent3"/>
                </a:solidFill>
                <a:cs typeface="Arial" pitchFamily="34" charset="0"/>
              </a:rPr>
              <a:t>2</a:t>
            </a:r>
            <a:endParaRPr lang="ko-KR" altLang="en-US" sz="3400" b="1">
              <a:solidFill>
                <a:schemeClr val="accent3"/>
              </a:solidFill>
              <a:cs typeface="Arial" pitchFamily="34" charset="0"/>
            </a:endParaRPr>
          </a:p>
        </p:txBody>
      </p:sp>
      <p:sp>
        <p:nvSpPr>
          <p:cNvPr id="22" name="TextBox 10">
            <a:extLst>
              <a:ext uri="{FF2B5EF4-FFF2-40B4-BE49-F238E27FC236}">
                <a16:creationId xmlns:a16="http://schemas.microsoft.com/office/drawing/2014/main" id="{FABBE1E0-05F4-8D93-D1E6-A9F389A5CB5D}"/>
              </a:ext>
            </a:extLst>
          </p:cNvPr>
          <p:cNvSpPr txBox="1"/>
          <p:nvPr/>
        </p:nvSpPr>
        <p:spPr>
          <a:xfrm>
            <a:off x="5168404" y="3433707"/>
            <a:ext cx="3088359" cy="101566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200">
                <a:solidFill>
                  <a:schemeClr val="tx1">
                    <a:lumMod val="75000"/>
                    <a:lumOff val="25000"/>
                  </a:schemeClr>
                </a:solidFill>
                <a:cs typeface="Arial" pitchFamily="34" charset="0"/>
              </a:rPr>
              <a:t>Onboarding
Integrate the person in the Culture, Mission, Values and Objectives of the company and provide him with the fundamental tools for his integration.</a:t>
            </a:r>
            <a:endParaRPr lang="ko-KR" altLang="en-US" sz="1200" dirty="0">
              <a:solidFill>
                <a:schemeClr val="tx1">
                  <a:lumMod val="75000"/>
                  <a:lumOff val="25000"/>
                </a:schemeClr>
              </a:solidFill>
              <a:cs typeface="Arial" pitchFamily="34" charset="0"/>
            </a:endParaRPr>
          </a:p>
        </p:txBody>
      </p:sp>
      <p:sp>
        <p:nvSpPr>
          <p:cNvPr id="23" name="TextBox 3">
            <a:extLst>
              <a:ext uri="{FF2B5EF4-FFF2-40B4-BE49-F238E27FC236}">
                <a16:creationId xmlns:a16="http://schemas.microsoft.com/office/drawing/2014/main" id="{0314084E-4064-6613-CD83-3F51DD79CB81}"/>
              </a:ext>
            </a:extLst>
          </p:cNvPr>
          <p:cNvSpPr txBox="1"/>
          <p:nvPr/>
        </p:nvSpPr>
        <p:spPr>
          <a:xfrm>
            <a:off x="148746" y="3401259"/>
            <a:ext cx="1289796" cy="615553"/>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3400" b="1">
                <a:solidFill>
                  <a:srgbClr val="002060"/>
                </a:solidFill>
                <a:cs typeface="Arial" pitchFamily="34" charset="0"/>
              </a:rPr>
              <a:t>1</a:t>
            </a:r>
            <a:endParaRPr lang="ko-KR" altLang="en-US" sz="3400" b="1">
              <a:solidFill>
                <a:srgbClr val="002060"/>
              </a:solidFill>
              <a:cs typeface="Arial" pitchFamily="34" charset="0"/>
            </a:endParaRPr>
          </a:p>
        </p:txBody>
      </p:sp>
      <p:sp>
        <p:nvSpPr>
          <p:cNvPr id="24" name="Rectangle 15">
            <a:extLst>
              <a:ext uri="{FF2B5EF4-FFF2-40B4-BE49-F238E27FC236}">
                <a16:creationId xmlns:a16="http://schemas.microsoft.com/office/drawing/2014/main" id="{EA3C8D86-853D-2DAC-EA7C-DF4C5BAFEB28}"/>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pic>
        <p:nvPicPr>
          <p:cNvPr id="25" name="Gráfico 7" descr="Cão de apoio com preenchimento sólido">
            <a:extLst>
              <a:ext uri="{FF2B5EF4-FFF2-40B4-BE49-F238E27FC236}">
                <a16:creationId xmlns:a16="http://schemas.microsoft.com/office/drawing/2014/main" id="{DC8054D4-3199-1070-7FF1-FB2D46950C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9893" y="2192079"/>
            <a:ext cx="754912" cy="754912"/>
          </a:xfrm>
          <a:prstGeom prst="rect">
            <a:avLst/>
          </a:prstGeom>
        </p:spPr>
      </p:pic>
      <p:pic>
        <p:nvPicPr>
          <p:cNvPr id="26" name="Gráfico 10" descr="Entrar com preenchimento sólido">
            <a:extLst>
              <a:ext uri="{FF2B5EF4-FFF2-40B4-BE49-F238E27FC236}">
                <a16:creationId xmlns:a16="http://schemas.microsoft.com/office/drawing/2014/main" id="{58650730-F677-5338-D4C7-2F528C503F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66489" y="2175465"/>
            <a:ext cx="719470" cy="719470"/>
          </a:xfrm>
          <a:prstGeom prst="rect">
            <a:avLst/>
          </a:prstGeom>
        </p:spPr>
      </p:pic>
      <p:pic>
        <p:nvPicPr>
          <p:cNvPr id="27" name="Gráfico 11" descr="Caixa de entrada com visto com preenchimento sólido">
            <a:extLst>
              <a:ext uri="{FF2B5EF4-FFF2-40B4-BE49-F238E27FC236}">
                <a16:creationId xmlns:a16="http://schemas.microsoft.com/office/drawing/2014/main" id="{BD530ABB-DAA5-2873-23D7-F51B344521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58643" y="2176574"/>
            <a:ext cx="684028" cy="666308"/>
          </a:xfrm>
          <a:prstGeom prst="rect">
            <a:avLst/>
          </a:prstGeom>
        </p:spPr>
      </p:pic>
    </p:spTree>
    <p:extLst>
      <p:ext uri="{BB962C8B-B14F-4D97-AF65-F5344CB8AC3E}">
        <p14:creationId xmlns:p14="http://schemas.microsoft.com/office/powerpoint/2010/main" val="17882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5" y="1272078"/>
            <a:ext cx="6435557" cy="35709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a:solidFill>
                  <a:srgbClr val="7F8AF6"/>
                </a:solidFill>
              </a:rPr>
              <a:t>Prepare the Recruitment Process</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a:t>
            </a:r>
            <a:endParaRPr lang="pt-PT" sz="2800" b="1" dirty="0">
              <a:solidFill>
                <a:schemeClr val="bg1"/>
              </a:solidFill>
            </a:endParaRPr>
          </a:p>
        </p:txBody>
      </p:sp>
      <p:sp>
        <p:nvSpPr>
          <p:cNvPr id="27" name="Right Arrow Callout 6">
            <a:extLst>
              <a:ext uri="{FF2B5EF4-FFF2-40B4-BE49-F238E27FC236}">
                <a16:creationId xmlns:a16="http://schemas.microsoft.com/office/drawing/2014/main" id="{6EB0C585-C38E-A683-C984-6616BFC7F4AE}"/>
              </a:ext>
            </a:extLst>
          </p:cNvPr>
          <p:cNvSpPr/>
          <p:nvPr/>
        </p:nvSpPr>
        <p:spPr>
          <a:xfrm>
            <a:off x="1905227" y="3162651"/>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4605404" y="2852936"/>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8" name="Oval 7">
            <a:extLst>
              <a:ext uri="{FF2B5EF4-FFF2-40B4-BE49-F238E27FC236}">
                <a16:creationId xmlns:a16="http://schemas.microsoft.com/office/drawing/2014/main" id="{F6E387ED-1996-E648-F36D-F6ACF7D9FF25}"/>
              </a:ext>
            </a:extLst>
          </p:cNvPr>
          <p:cNvSpPr/>
          <p:nvPr/>
        </p:nvSpPr>
        <p:spPr>
          <a:xfrm>
            <a:off x="4599287" y="3819425"/>
            <a:ext cx="576064" cy="576064"/>
          </a:xfrm>
          <a:prstGeom prst="ellipse">
            <a:avLst/>
          </a:prstGeom>
          <a:solidFill>
            <a:srgbClr val="9DA4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378474" y="1912604"/>
            <a:ext cx="4757043"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Assess the diversity of the organization
Create a diagnosis of the organization and create an action plan to foster a culture of inclusion</a:t>
            </a:r>
            <a:endParaRPr lang="ko-KR" altLang="en-US" sz="1600" i="1" dirty="0">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378476" y="2809234"/>
            <a:ext cx="4439891"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Collaborative process
In addition to HR, involve other departments and, if possible, some of the heads of the organization</a:t>
            </a:r>
            <a:endParaRPr lang="ko-KR" altLang="en-US" sz="1600" i="1" dirty="0">
              <a:solidFill>
                <a:schemeClr val="tx1">
                  <a:lumMod val="75000"/>
                  <a:lumOff val="25000"/>
                </a:schemeClr>
              </a:solidFill>
              <a:latin typeface="+mn-lt"/>
              <a:cs typeface="Arial" pitchFamily="34" charset="0"/>
            </a:endParaRPr>
          </a:p>
        </p:txBody>
      </p:sp>
      <p:sp>
        <p:nvSpPr>
          <p:cNvPr id="39" name="TextBox 59">
            <a:extLst>
              <a:ext uri="{FF2B5EF4-FFF2-40B4-BE49-F238E27FC236}">
                <a16:creationId xmlns:a16="http://schemas.microsoft.com/office/drawing/2014/main" id="{7DFE09EC-51A4-8E9B-1C5D-6B40CAC7B1DE}"/>
              </a:ext>
            </a:extLst>
          </p:cNvPr>
          <p:cNvSpPr txBox="1"/>
          <p:nvPr/>
        </p:nvSpPr>
        <p:spPr>
          <a:xfrm>
            <a:off x="5376876" y="3788440"/>
            <a:ext cx="4956946" cy="58477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Training in the area of diversity
Enroll employees in training in the area of diversity</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4572000" y="290444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02</a:t>
            </a:r>
            <a:endParaRPr lang="ko-KR" altLang="en-US" sz="2400" b="1">
              <a:solidFill>
                <a:schemeClr val="bg1"/>
              </a:solidFill>
              <a:cs typeface="Arial" pitchFamily="34" charset="0"/>
            </a:endParaRPr>
          </a:p>
        </p:txBody>
      </p:sp>
      <p:sp>
        <p:nvSpPr>
          <p:cNvPr id="19" name="TextBox 63">
            <a:extLst>
              <a:ext uri="{FF2B5EF4-FFF2-40B4-BE49-F238E27FC236}">
                <a16:creationId xmlns:a16="http://schemas.microsoft.com/office/drawing/2014/main" id="{A9DC2515-2395-26C3-3875-4ABB2207422B}"/>
              </a:ext>
            </a:extLst>
          </p:cNvPr>
          <p:cNvSpPr txBox="1"/>
          <p:nvPr/>
        </p:nvSpPr>
        <p:spPr>
          <a:xfrm>
            <a:off x="4565883" y="3876625"/>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03</a:t>
            </a:r>
            <a:endParaRPr lang="ko-KR" altLang="en-US" sz="2400" b="1">
              <a:solidFill>
                <a:schemeClr val="bg1"/>
              </a:solidFill>
              <a:cs typeface="Arial" pitchFamily="34" charset="0"/>
            </a:endParaRPr>
          </a:p>
        </p:txBody>
      </p:sp>
      <p:sp>
        <p:nvSpPr>
          <p:cNvPr id="33" name="TextBox 65">
            <a:extLst>
              <a:ext uri="{FF2B5EF4-FFF2-40B4-BE49-F238E27FC236}">
                <a16:creationId xmlns:a16="http://schemas.microsoft.com/office/drawing/2014/main" id="{E29F1391-6BB2-EA16-5FA6-A100399F91A8}"/>
              </a:ext>
            </a:extLst>
          </p:cNvPr>
          <p:cNvSpPr txBox="1"/>
          <p:nvPr/>
        </p:nvSpPr>
        <p:spPr>
          <a:xfrm>
            <a:off x="5376875" y="4694780"/>
            <a:ext cx="5078131"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Establish partnerships with specialized entities
Ensure an effective training offer and specialized consulting services at this stage of the process</a:t>
            </a:r>
            <a:endParaRPr lang="en-US" altLang="ko-KR" sz="1600" i="1" dirty="0">
              <a:solidFill>
                <a:schemeClr val="tx1">
                  <a:lumMod val="75000"/>
                  <a:lumOff val="25000"/>
                </a:schemeClr>
              </a:solidFill>
              <a:latin typeface="+mn-lt"/>
              <a:cs typeface="Arial" pitchFamily="34" charset="0"/>
            </a:endParaRPr>
          </a:p>
        </p:txBody>
      </p:sp>
      <p:sp>
        <p:nvSpPr>
          <p:cNvPr id="29" name="Oval 28">
            <a:extLst>
              <a:ext uri="{FF2B5EF4-FFF2-40B4-BE49-F238E27FC236}">
                <a16:creationId xmlns:a16="http://schemas.microsoft.com/office/drawing/2014/main" id="{A8287C1F-5BBB-A4F2-AC57-32C18E4AAF2F}"/>
              </a:ext>
            </a:extLst>
          </p:cNvPr>
          <p:cNvSpPr/>
          <p:nvPr/>
        </p:nvSpPr>
        <p:spPr>
          <a:xfrm>
            <a:off x="4596013" y="4767163"/>
            <a:ext cx="576064" cy="576064"/>
          </a:xfrm>
          <a:prstGeom prst="ellipse">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32" name="TextBox 68">
            <a:extLst>
              <a:ext uri="{FF2B5EF4-FFF2-40B4-BE49-F238E27FC236}">
                <a16:creationId xmlns:a16="http://schemas.microsoft.com/office/drawing/2014/main" id="{ABB00FE6-4005-A0FF-6706-CA0850C36910}"/>
              </a:ext>
            </a:extLst>
          </p:cNvPr>
          <p:cNvSpPr txBox="1"/>
          <p:nvPr/>
        </p:nvSpPr>
        <p:spPr>
          <a:xfrm>
            <a:off x="4565883" y="4824362"/>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04</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4599287" y="1943647"/>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4565883" y="2000847"/>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01</a:t>
            </a:r>
            <a:endParaRPr lang="ko-KR" altLang="en-US" sz="2400" b="1">
              <a:solidFill>
                <a:schemeClr val="bg1"/>
              </a:solidFill>
              <a:cs typeface="Arial" pitchFamily="34" charset="0"/>
            </a:endParaRPr>
          </a:p>
        </p:txBody>
      </p:sp>
      <p:pic>
        <p:nvPicPr>
          <p:cNvPr id="5" name="Gráfico 4" descr="Inteligência Artificial com preenchimento sólido">
            <a:extLst>
              <a:ext uri="{FF2B5EF4-FFF2-40B4-BE49-F238E27FC236}">
                <a16:creationId xmlns:a16="http://schemas.microsoft.com/office/drawing/2014/main" id="{54950F6B-6B59-B288-D71E-5ECE9ADD96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8625" y="3332432"/>
            <a:ext cx="660223" cy="660223"/>
          </a:xfrm>
          <a:prstGeom prst="rect">
            <a:avLst/>
          </a:prstGeom>
        </p:spPr>
      </p:pic>
    </p:spTree>
    <p:extLst>
      <p:ext uri="{BB962C8B-B14F-4D97-AF65-F5344CB8AC3E}">
        <p14:creationId xmlns:p14="http://schemas.microsoft.com/office/powerpoint/2010/main" val="1811533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rgbClr val="7F8AF6"/>
                </a:solidFill>
              </a:rPr>
              <a:t>Recruitment and Selection</a:t>
            </a:r>
            <a:endParaRPr lang="pt-PT" sz="2800" dirty="0">
              <a:solidFill>
                <a:srgbClr val="7F8AF6"/>
              </a:solidFill>
            </a:endParaRPr>
          </a:p>
        </p:txBody>
      </p:sp>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a:solidFill>
                  <a:schemeClr val="bg1"/>
                </a:solidFill>
              </a:rPr>
              <a:t>Recruitment</a:t>
            </a:r>
            <a:endParaRPr lang="pt-PT" sz="2800" b="1" dirty="0">
              <a:solidFill>
                <a:schemeClr val="bg1"/>
              </a:solidFill>
            </a:endParaRPr>
          </a:p>
        </p:txBody>
      </p:sp>
      <p:sp>
        <p:nvSpPr>
          <p:cNvPr id="37" name="Rectangle 15">
            <a:extLst>
              <a:ext uri="{FF2B5EF4-FFF2-40B4-BE49-F238E27FC236}">
                <a16:creationId xmlns:a16="http://schemas.microsoft.com/office/drawing/2014/main" id="{9CDB1031-6F95-2954-7F9A-2BD8C09B8DCF}"/>
              </a:ext>
            </a:extLst>
          </p:cNvPr>
          <p:cNvSpPr>
            <a:spLocks noChangeArrowheads="1"/>
          </p:cNvSpPr>
          <p:nvPr/>
        </p:nvSpPr>
        <p:spPr bwMode="auto">
          <a:xfrm>
            <a:off x="9462976" y="5690974"/>
            <a:ext cx="26466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en-US" sz="900">
                <a:latin typeface="+mn-lt"/>
                <a:cs typeface="Amatic SC" panose="00000500000000000000" pitchFamily="2" charset="-79"/>
              </a:rPr>
              <a:t>Fonte: APPDI - </a:t>
            </a:r>
            <a:r>
              <a:rPr lang="pt-PT" altLang="en-US" sz="900">
                <a:latin typeface="+mn-lt"/>
                <a:cs typeface="Amatic SC" panose="00000500000000000000" pitchFamily="2" charset="-79"/>
              </a:rPr>
              <a:t>Guia para um recrutamento inclusivo</a:t>
            </a:r>
            <a:endParaRPr lang="en-US" altLang="en-US" sz="900">
              <a:latin typeface="+mn-lt"/>
              <a:cs typeface="Amatic SC" panose="00000500000000000000" pitchFamily="2" charset="-79"/>
            </a:endParaRPr>
          </a:p>
        </p:txBody>
      </p:sp>
      <p:sp>
        <p:nvSpPr>
          <p:cNvPr id="6" name="Oval 5">
            <a:extLst>
              <a:ext uri="{FF2B5EF4-FFF2-40B4-BE49-F238E27FC236}">
                <a16:creationId xmlns:a16="http://schemas.microsoft.com/office/drawing/2014/main" id="{BC739825-7DDC-28BF-31F7-05DC0DD83502}"/>
              </a:ext>
            </a:extLst>
          </p:cNvPr>
          <p:cNvSpPr/>
          <p:nvPr/>
        </p:nvSpPr>
        <p:spPr>
          <a:xfrm>
            <a:off x="4605404" y="2852936"/>
            <a:ext cx="576064" cy="576064"/>
          </a:xfrm>
          <a:prstGeom prst="ellipse">
            <a:avLst/>
          </a:prstGeom>
          <a:solidFill>
            <a:srgbClr val="B7BC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8" name="Oval 7">
            <a:extLst>
              <a:ext uri="{FF2B5EF4-FFF2-40B4-BE49-F238E27FC236}">
                <a16:creationId xmlns:a16="http://schemas.microsoft.com/office/drawing/2014/main" id="{F6E387ED-1996-E648-F36D-F6ACF7D9FF25}"/>
              </a:ext>
            </a:extLst>
          </p:cNvPr>
          <p:cNvSpPr/>
          <p:nvPr/>
        </p:nvSpPr>
        <p:spPr>
          <a:xfrm>
            <a:off x="4638808" y="3686930"/>
            <a:ext cx="576064" cy="576064"/>
          </a:xfrm>
          <a:prstGeom prst="ellipse">
            <a:avLst/>
          </a:prstGeom>
          <a:solidFill>
            <a:srgbClr val="9DA4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3" name="TextBox 53">
            <a:extLst>
              <a:ext uri="{FF2B5EF4-FFF2-40B4-BE49-F238E27FC236}">
                <a16:creationId xmlns:a16="http://schemas.microsoft.com/office/drawing/2014/main" id="{7CA9AC17-3A34-5A0A-96F0-7D8B67EC6F72}"/>
              </a:ext>
            </a:extLst>
          </p:cNvPr>
          <p:cNvSpPr txBox="1"/>
          <p:nvPr/>
        </p:nvSpPr>
        <p:spPr>
          <a:xfrm>
            <a:off x="5387508" y="1942286"/>
            <a:ext cx="4535585"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Identification of the need
Identify the need for hiring, weighing the gaps in the company's diversity</a:t>
            </a:r>
            <a:endParaRPr lang="ko-KR" altLang="en-US" sz="1600" i="1" dirty="0">
              <a:solidFill>
                <a:schemeClr val="tx1">
                  <a:lumMod val="75000"/>
                  <a:lumOff val="25000"/>
                </a:schemeClr>
              </a:solidFill>
              <a:latin typeface="+mn-lt"/>
              <a:cs typeface="Arial" pitchFamily="34" charset="0"/>
            </a:endParaRPr>
          </a:p>
        </p:txBody>
      </p:sp>
      <p:sp>
        <p:nvSpPr>
          <p:cNvPr id="41" name="TextBox 56">
            <a:extLst>
              <a:ext uri="{FF2B5EF4-FFF2-40B4-BE49-F238E27FC236}">
                <a16:creationId xmlns:a16="http://schemas.microsoft.com/office/drawing/2014/main" id="{2FF52F19-2608-EAE2-FC51-0D27DC7C0C3C}"/>
              </a:ext>
            </a:extLst>
          </p:cNvPr>
          <p:cNvSpPr txBox="1"/>
          <p:nvPr/>
        </p:nvSpPr>
        <p:spPr>
          <a:xfrm>
            <a:off x="5378476" y="2719776"/>
            <a:ext cx="6813524"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Job description
Present the role as clearly and accurately as possible, specifying the roles and requirements of the position you are applying for and the desired profile</a:t>
            </a:r>
            <a:endParaRPr lang="ko-KR" altLang="en-US" sz="1600" i="1" dirty="0">
              <a:solidFill>
                <a:schemeClr val="tx1">
                  <a:lumMod val="75000"/>
                  <a:lumOff val="25000"/>
                </a:schemeClr>
              </a:solidFill>
              <a:latin typeface="+mn-lt"/>
              <a:cs typeface="Arial" pitchFamily="34" charset="0"/>
            </a:endParaRPr>
          </a:p>
        </p:txBody>
      </p:sp>
      <p:sp>
        <p:nvSpPr>
          <p:cNvPr id="39" name="TextBox 59">
            <a:extLst>
              <a:ext uri="{FF2B5EF4-FFF2-40B4-BE49-F238E27FC236}">
                <a16:creationId xmlns:a16="http://schemas.microsoft.com/office/drawing/2014/main" id="{7DFE09EC-51A4-8E9B-1C5D-6B40CAC7B1DE}"/>
              </a:ext>
            </a:extLst>
          </p:cNvPr>
          <p:cNvSpPr txBox="1"/>
          <p:nvPr/>
        </p:nvSpPr>
        <p:spPr>
          <a:xfrm>
            <a:off x="5378476" y="3559463"/>
            <a:ext cx="5860138"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Sources of recruitment
Make sure you have access to a diverse range of candidates and that the position attracts a diverse audience</a:t>
            </a:r>
            <a:endParaRPr lang="ko-KR" altLang="en-US" sz="1600" i="1" dirty="0">
              <a:solidFill>
                <a:schemeClr val="tx1">
                  <a:lumMod val="75000"/>
                  <a:lumOff val="25000"/>
                </a:schemeClr>
              </a:solidFill>
              <a:latin typeface="+mn-lt"/>
              <a:cs typeface="Arial" pitchFamily="34" charset="0"/>
            </a:endParaRPr>
          </a:p>
        </p:txBody>
      </p:sp>
      <p:sp>
        <p:nvSpPr>
          <p:cNvPr id="17" name="TextBox 62">
            <a:extLst>
              <a:ext uri="{FF2B5EF4-FFF2-40B4-BE49-F238E27FC236}">
                <a16:creationId xmlns:a16="http://schemas.microsoft.com/office/drawing/2014/main" id="{E8FF00C6-18BA-D000-7B10-DC1EF27FF895}"/>
              </a:ext>
            </a:extLst>
          </p:cNvPr>
          <p:cNvSpPr txBox="1"/>
          <p:nvPr/>
        </p:nvSpPr>
        <p:spPr>
          <a:xfrm>
            <a:off x="4572000" y="290444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02</a:t>
            </a:r>
            <a:endParaRPr lang="ko-KR" altLang="en-US" sz="2400" b="1">
              <a:solidFill>
                <a:schemeClr val="bg1"/>
              </a:solidFill>
              <a:cs typeface="Arial" pitchFamily="34" charset="0"/>
            </a:endParaRPr>
          </a:p>
        </p:txBody>
      </p:sp>
      <p:sp>
        <p:nvSpPr>
          <p:cNvPr id="19" name="TextBox 63">
            <a:extLst>
              <a:ext uri="{FF2B5EF4-FFF2-40B4-BE49-F238E27FC236}">
                <a16:creationId xmlns:a16="http://schemas.microsoft.com/office/drawing/2014/main" id="{A9DC2515-2395-26C3-3875-4ABB2207422B}"/>
              </a:ext>
            </a:extLst>
          </p:cNvPr>
          <p:cNvSpPr txBox="1"/>
          <p:nvPr/>
        </p:nvSpPr>
        <p:spPr>
          <a:xfrm>
            <a:off x="4605404" y="3744130"/>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03</a:t>
            </a:r>
            <a:endParaRPr lang="ko-KR" altLang="en-US" sz="2400" b="1">
              <a:solidFill>
                <a:schemeClr val="bg1"/>
              </a:solidFill>
              <a:cs typeface="Arial" pitchFamily="34" charset="0"/>
            </a:endParaRPr>
          </a:p>
        </p:txBody>
      </p:sp>
      <p:sp>
        <p:nvSpPr>
          <p:cNvPr id="33" name="TextBox 65">
            <a:extLst>
              <a:ext uri="{FF2B5EF4-FFF2-40B4-BE49-F238E27FC236}">
                <a16:creationId xmlns:a16="http://schemas.microsoft.com/office/drawing/2014/main" id="{E29F1391-6BB2-EA16-5FA6-A100399F91A8}"/>
              </a:ext>
            </a:extLst>
          </p:cNvPr>
          <p:cNvSpPr txBox="1"/>
          <p:nvPr/>
        </p:nvSpPr>
        <p:spPr>
          <a:xfrm>
            <a:off x="5378476" y="4399150"/>
            <a:ext cx="6646946" cy="830997"/>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r>
              <a:rPr lang="en-US" altLang="ko-KR" sz="1600" b="1" i="1" dirty="0">
                <a:solidFill>
                  <a:schemeClr val="tx1">
                    <a:lumMod val="75000"/>
                    <a:lumOff val="25000"/>
                  </a:schemeClr>
                </a:solidFill>
                <a:latin typeface="+mn-lt"/>
                <a:cs typeface="Arial" pitchFamily="34" charset="0"/>
              </a:rPr>
              <a:t>Application Analysis
Create an "out of the box" scoring system and try to make sure you have people with different backgrounds at this stage</a:t>
            </a:r>
            <a:endParaRPr lang="en-US" altLang="ko-KR" sz="1600" i="1" dirty="0">
              <a:solidFill>
                <a:schemeClr val="tx1">
                  <a:lumMod val="75000"/>
                  <a:lumOff val="25000"/>
                </a:schemeClr>
              </a:solidFill>
              <a:latin typeface="+mn-lt"/>
              <a:cs typeface="Arial" pitchFamily="34" charset="0"/>
            </a:endParaRPr>
          </a:p>
        </p:txBody>
      </p:sp>
      <p:sp>
        <p:nvSpPr>
          <p:cNvPr id="29" name="Oval 28">
            <a:extLst>
              <a:ext uri="{FF2B5EF4-FFF2-40B4-BE49-F238E27FC236}">
                <a16:creationId xmlns:a16="http://schemas.microsoft.com/office/drawing/2014/main" id="{A8287C1F-5BBB-A4F2-AC57-32C18E4AAF2F}"/>
              </a:ext>
            </a:extLst>
          </p:cNvPr>
          <p:cNvSpPr/>
          <p:nvPr/>
        </p:nvSpPr>
        <p:spPr>
          <a:xfrm>
            <a:off x="4635534" y="4520925"/>
            <a:ext cx="576064" cy="576064"/>
          </a:xfrm>
          <a:prstGeom prst="ellipse">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32" name="TextBox 68">
            <a:extLst>
              <a:ext uri="{FF2B5EF4-FFF2-40B4-BE49-F238E27FC236}">
                <a16:creationId xmlns:a16="http://schemas.microsoft.com/office/drawing/2014/main" id="{ABB00FE6-4005-A0FF-6706-CA0850C36910}"/>
              </a:ext>
            </a:extLst>
          </p:cNvPr>
          <p:cNvSpPr txBox="1"/>
          <p:nvPr/>
        </p:nvSpPr>
        <p:spPr>
          <a:xfrm>
            <a:off x="4605404" y="4578124"/>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04</a:t>
            </a:r>
            <a:endParaRPr lang="ko-KR" altLang="en-US" sz="2400" b="1">
              <a:solidFill>
                <a:schemeClr val="bg1"/>
              </a:solidFill>
              <a:cs typeface="Arial" pitchFamily="34" charset="0"/>
            </a:endParaRPr>
          </a:p>
        </p:txBody>
      </p:sp>
      <p:sp>
        <p:nvSpPr>
          <p:cNvPr id="46" name="Oval 45">
            <a:extLst>
              <a:ext uri="{FF2B5EF4-FFF2-40B4-BE49-F238E27FC236}">
                <a16:creationId xmlns:a16="http://schemas.microsoft.com/office/drawing/2014/main" id="{4F94668D-EBDD-082C-2F87-B1A57A369EEF}"/>
              </a:ext>
            </a:extLst>
          </p:cNvPr>
          <p:cNvSpPr/>
          <p:nvPr/>
        </p:nvSpPr>
        <p:spPr>
          <a:xfrm>
            <a:off x="4605404" y="2069753"/>
            <a:ext cx="576064" cy="576064"/>
          </a:xfrm>
          <a:prstGeom prst="ellipse">
            <a:avLst/>
          </a:prstGeom>
          <a:solidFill>
            <a:srgbClr val="CCCF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a:solidFill>
                <a:srgbClr val="32AEB8"/>
              </a:solidFill>
            </a:endParaRPr>
          </a:p>
        </p:txBody>
      </p:sp>
      <p:sp>
        <p:nvSpPr>
          <p:cNvPr id="47" name="TextBox 62">
            <a:extLst>
              <a:ext uri="{FF2B5EF4-FFF2-40B4-BE49-F238E27FC236}">
                <a16:creationId xmlns:a16="http://schemas.microsoft.com/office/drawing/2014/main" id="{E17C784D-50B5-F4BD-C634-AAE6C03983F7}"/>
              </a:ext>
            </a:extLst>
          </p:cNvPr>
          <p:cNvSpPr txBox="1"/>
          <p:nvPr/>
        </p:nvSpPr>
        <p:spPr>
          <a:xfrm>
            <a:off x="4572000" y="2126953"/>
            <a:ext cx="642872" cy="461665"/>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Lato" panose="020F0502020204030203" pitchFamily="34" charset="0"/>
                <a:ea typeface="+mn-ea"/>
                <a:cs typeface="+mn-cs"/>
              </a:defRPr>
            </a:lvl5pPr>
            <a:lvl6pPr marL="2286000" algn="l" defTabSz="914400" rtl="0" eaLnBrk="1" latinLnBrk="0" hangingPunct="1">
              <a:defRPr kern="1200">
                <a:solidFill>
                  <a:schemeClr val="tx1"/>
                </a:solidFill>
                <a:latin typeface="Lato" panose="020F0502020204030203" pitchFamily="34" charset="0"/>
                <a:ea typeface="+mn-ea"/>
                <a:cs typeface="+mn-cs"/>
              </a:defRPr>
            </a:lvl6pPr>
            <a:lvl7pPr marL="2743200" algn="l" defTabSz="914400" rtl="0" eaLnBrk="1" latinLnBrk="0" hangingPunct="1">
              <a:defRPr kern="1200">
                <a:solidFill>
                  <a:schemeClr val="tx1"/>
                </a:solidFill>
                <a:latin typeface="Lato" panose="020F0502020204030203" pitchFamily="34" charset="0"/>
                <a:ea typeface="+mn-ea"/>
                <a:cs typeface="+mn-cs"/>
              </a:defRPr>
            </a:lvl7pPr>
            <a:lvl8pPr marL="3200400" algn="l" defTabSz="914400" rtl="0" eaLnBrk="1" latinLnBrk="0" hangingPunct="1">
              <a:defRPr kern="1200">
                <a:solidFill>
                  <a:schemeClr val="tx1"/>
                </a:solidFill>
                <a:latin typeface="Lato" panose="020F0502020204030203" pitchFamily="34" charset="0"/>
                <a:ea typeface="+mn-ea"/>
                <a:cs typeface="+mn-cs"/>
              </a:defRPr>
            </a:lvl8pPr>
            <a:lvl9pPr marL="3657600" algn="l" defTabSz="914400" rtl="0" eaLnBrk="1" latinLnBrk="0" hangingPunct="1">
              <a:defRPr kern="1200">
                <a:solidFill>
                  <a:schemeClr val="tx1"/>
                </a:solidFill>
                <a:latin typeface="Lato" panose="020F0502020204030203" pitchFamily="34" charset="0"/>
                <a:ea typeface="+mn-ea"/>
                <a:cs typeface="+mn-cs"/>
              </a:defRPr>
            </a:lvl9pPr>
          </a:lstStyle>
          <a:p>
            <a:pPr algn="ctr"/>
            <a:r>
              <a:rPr lang="en-US" altLang="ko-KR" sz="2400" b="1">
                <a:solidFill>
                  <a:schemeClr val="bg1"/>
                </a:solidFill>
                <a:cs typeface="Arial" pitchFamily="34" charset="0"/>
              </a:rPr>
              <a:t>01</a:t>
            </a:r>
            <a:endParaRPr lang="ko-KR" altLang="en-US" sz="2400" b="1">
              <a:solidFill>
                <a:schemeClr val="bg1"/>
              </a:solidFill>
              <a:cs typeface="Arial" pitchFamily="34" charset="0"/>
            </a:endParaRPr>
          </a:p>
        </p:txBody>
      </p:sp>
      <p:sp>
        <p:nvSpPr>
          <p:cNvPr id="5" name="Right Arrow Callout 6">
            <a:extLst>
              <a:ext uri="{FF2B5EF4-FFF2-40B4-BE49-F238E27FC236}">
                <a16:creationId xmlns:a16="http://schemas.microsoft.com/office/drawing/2014/main" id="{6194054D-367B-8992-4409-61A2E14B182D}"/>
              </a:ext>
            </a:extLst>
          </p:cNvPr>
          <p:cNvSpPr/>
          <p:nvPr/>
        </p:nvSpPr>
        <p:spPr>
          <a:xfrm>
            <a:off x="1993831" y="3012023"/>
            <a:ext cx="1834639" cy="1007413"/>
          </a:xfrm>
          <a:prstGeom prst="rightArrowCallout">
            <a:avLst>
              <a:gd name="adj1" fmla="val 30293"/>
              <a:gd name="adj2" fmla="val 25630"/>
              <a:gd name="adj3" fmla="val 24276"/>
              <a:gd name="adj4" fmla="val 71258"/>
            </a:avLst>
          </a:prstGeom>
          <a:solidFill>
            <a:schemeClr val="bg1"/>
          </a:solidFill>
          <a:ln w="63500">
            <a:solidFill>
              <a:srgbClr val="8E96F8"/>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ko-KR" altLang="en-US" sz="2700"/>
          </a:p>
        </p:txBody>
      </p:sp>
      <p:pic>
        <p:nvPicPr>
          <p:cNvPr id="7" name="Gráfico 6" descr="Rede de utilizadores com preenchimento sólido">
            <a:extLst>
              <a:ext uri="{FF2B5EF4-FFF2-40B4-BE49-F238E27FC236}">
                <a16:creationId xmlns:a16="http://schemas.microsoft.com/office/drawing/2014/main" id="{5DDA00B0-6697-4B6F-E6BF-96EE267C8D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7187" y="3164082"/>
            <a:ext cx="704526" cy="704526"/>
          </a:xfrm>
          <a:prstGeom prst="rect">
            <a:avLst/>
          </a:prstGeom>
        </p:spPr>
      </p:pic>
    </p:spTree>
    <p:extLst>
      <p:ext uri="{BB962C8B-B14F-4D97-AF65-F5344CB8AC3E}">
        <p14:creationId xmlns:p14="http://schemas.microsoft.com/office/powerpoint/2010/main" val="2932526118"/>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C547182C2D0F47A2252171A0F06222" ma:contentTypeVersion="18" ma:contentTypeDescription="Create a new document." ma:contentTypeScope="" ma:versionID="1597d22577e9575f99e24309ee0e44af">
  <xsd:schema xmlns:xsd="http://www.w3.org/2001/XMLSchema" xmlns:xs="http://www.w3.org/2001/XMLSchema" xmlns:p="http://schemas.microsoft.com/office/2006/metadata/properties" xmlns:ns2="a00d6392-6280-406e-8abb-192204cae835" xmlns:ns3="6147d5a9-d9fc-485c-b7f5-f60db4affe63" targetNamespace="http://schemas.microsoft.com/office/2006/metadata/properties" ma:root="true" ma:fieldsID="75a0ca19de23e4869b471ccc54acd734" ns2:_="" ns3:_="">
    <xsd:import namespace="a00d6392-6280-406e-8abb-192204cae835"/>
    <xsd:import namespace="6147d5a9-d9fc-485c-b7f5-f60db4affe6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0d6392-6280-406e-8abb-192204cae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e544a5-5024-496a-80fa-bd27f993d8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7d5a9-d9fc-485c-b7f5-f60db4affe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682c2e-d20d-4ecc-af68-6d047d9c560b}" ma:internalName="TaxCatchAll" ma:showField="CatchAllData" ma:web="6147d5a9-d9fc-485c-b7f5-f60db4affe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0d6392-6280-406e-8abb-192204cae835">
      <Terms xmlns="http://schemas.microsoft.com/office/infopath/2007/PartnerControls"/>
    </lcf76f155ced4ddcb4097134ff3c332f>
    <TaxCatchAll xmlns="6147d5a9-d9fc-485c-b7f5-f60db4affe6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51457E-6F19-4F42-B80A-EF1C224D0643}"/>
</file>

<file path=customXml/itemProps2.xml><?xml version="1.0" encoding="utf-8"?>
<ds:datastoreItem xmlns:ds="http://schemas.openxmlformats.org/officeDocument/2006/customXml" ds:itemID="{6922D9D8-2EA3-43B9-BBBF-EA691D38FFFE}">
  <ds:schemaRefs>
    <ds:schemaRef ds:uri="http://www.w3.org/XML/1998/namespace"/>
    <ds:schemaRef ds:uri="57880843-fc3e-4094-97e6-62eb2ec25c39"/>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58931216-f27b-4e01-b165-6537f363ba70"/>
    <ds:schemaRef ds:uri="http://purl.org/dc/dcmitype/"/>
    <ds:schemaRef ds:uri="http://purl.org/dc/terms/"/>
    <ds:schemaRef ds:uri="http://purl.org/dc/elements/1.1/"/>
  </ds:schemaRefs>
</ds:datastoreItem>
</file>

<file path=customXml/itemProps3.xml><?xml version="1.0" encoding="utf-8"?>
<ds:datastoreItem xmlns:ds="http://schemas.openxmlformats.org/officeDocument/2006/customXml" ds:itemID="{5DCE70CA-881E-484F-ADD9-B0EA1B3799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2162</Words>
  <Application>Microsoft Office PowerPoint</Application>
  <PresentationFormat>Ecrã Panorâmico</PresentationFormat>
  <Paragraphs>203</Paragraphs>
  <Slides>31</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31</vt:i4>
      </vt:variant>
    </vt:vector>
  </HeadingPairs>
  <TitlesOfParts>
    <vt:vector size="38" baseType="lpstr">
      <vt:lpstr>-apple-system</vt:lpstr>
      <vt:lpstr>Arial</vt:lpstr>
      <vt:lpstr>Calibri</vt:lpstr>
      <vt:lpstr>Calibri Light</vt:lpstr>
      <vt:lpstr>Cento</vt:lpstr>
      <vt:lpstr>Lato</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Rural Elders to  Boost Creativity in Agriculture</dc:title>
  <dc:creator>Claudia Alves</dc:creator>
  <cp:lastModifiedBy>Pedro Cabrita</cp:lastModifiedBy>
  <cp:revision>1</cp:revision>
  <dcterms:created xsi:type="dcterms:W3CDTF">2021-04-16T10:13:33Z</dcterms:created>
  <dcterms:modified xsi:type="dcterms:W3CDTF">2023-09-07T11:39:54Z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0x0101001FD219222F9280408D3B105612729938</vt:lpwstr>
  </property>
  <property fmtid="{D5CDD505-2E9C-101B-9397-08002B2CF9AE}" pid="3" name="MediaServiceImageTags">
    <vt:lpwstr/>
  </property>
</Properties>
</file>